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6"/>
  </p:notesMasterIdLst>
  <p:handoutMasterIdLst>
    <p:handoutMasterId r:id="rId47"/>
  </p:handoutMasterIdLst>
  <p:sldIdLst>
    <p:sldId id="319" r:id="rId2"/>
    <p:sldId id="318" r:id="rId3"/>
    <p:sldId id="314" r:id="rId4"/>
    <p:sldId id="313" r:id="rId5"/>
    <p:sldId id="308" r:id="rId6"/>
    <p:sldId id="321" r:id="rId7"/>
    <p:sldId id="309" r:id="rId8"/>
    <p:sldId id="312" r:id="rId9"/>
    <p:sldId id="290" r:id="rId10"/>
    <p:sldId id="302" r:id="rId11"/>
    <p:sldId id="322" r:id="rId12"/>
    <p:sldId id="288" r:id="rId13"/>
    <p:sldId id="260" r:id="rId14"/>
    <p:sldId id="261" r:id="rId15"/>
    <p:sldId id="317" r:id="rId16"/>
    <p:sldId id="281" r:id="rId17"/>
    <p:sldId id="263" r:id="rId18"/>
    <p:sldId id="311" r:id="rId19"/>
    <p:sldId id="303" r:id="rId20"/>
    <p:sldId id="265" r:id="rId21"/>
    <p:sldId id="300" r:id="rId22"/>
    <p:sldId id="298" r:id="rId23"/>
    <p:sldId id="301" r:id="rId24"/>
    <p:sldId id="264" r:id="rId25"/>
    <p:sldId id="266" r:id="rId26"/>
    <p:sldId id="267" r:id="rId27"/>
    <p:sldId id="304" r:id="rId28"/>
    <p:sldId id="293" r:id="rId29"/>
    <p:sldId id="306" r:id="rId30"/>
    <p:sldId id="295" r:id="rId31"/>
    <p:sldId id="294" r:id="rId32"/>
    <p:sldId id="297" r:id="rId33"/>
    <p:sldId id="272" r:id="rId34"/>
    <p:sldId id="273" r:id="rId35"/>
    <p:sldId id="274" r:id="rId36"/>
    <p:sldId id="305" r:id="rId37"/>
    <p:sldId id="275" r:id="rId38"/>
    <p:sldId id="276" r:id="rId39"/>
    <p:sldId id="282" r:id="rId40"/>
    <p:sldId id="320" r:id="rId41"/>
    <p:sldId id="283" r:id="rId42"/>
    <p:sldId id="278" r:id="rId43"/>
    <p:sldId id="284" r:id="rId44"/>
    <p:sldId id="280" r:id="rId45"/>
  </p:sldIdLst>
  <p:sldSz cx="12192000" cy="6858000"/>
  <p:notesSz cx="7099300" cy="10234613"/>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225"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1F4268"/>
    <a:srgbClr val="31659C"/>
    <a:srgbClr val="000099"/>
    <a:srgbClr val="003399"/>
    <a:srgbClr val="FFCC00"/>
    <a:srgbClr val="993300"/>
    <a:srgbClr val="DCDDF8"/>
    <a:srgbClr val="ECEDF4"/>
    <a:srgbClr val="E6E6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iddels stil 2 - aks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Lys stil 3 - aks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A488322-F2BA-4B5B-9748-0D474271808F}" styleName="Middels stil 3 - aks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Middels stil 4 - aks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10A1B5D5-9B99-4C35-A422-299274C87663}" styleName="Middels stil 1 - aks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iddels stil 2 - aks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75DCB02-9BB8-47FD-8907-85C794F793BA}" styleName="Temastil 1 - aks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C4B1156A-380E-4F78-BDF5-A606A8083BF9}" styleName="Middels stil 4 - aks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DCAF9ED-07DC-4A11-8D7F-57B35C25682E}" styleName="Middels stil 1 - uthevingsfarg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Middels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Middels stil 1 – utheving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05" autoAdjust="0"/>
    <p:restoredTop sz="71186" autoAdjust="0"/>
  </p:normalViewPr>
  <p:slideViewPr>
    <p:cSldViewPr>
      <p:cViewPr varScale="1">
        <p:scale>
          <a:sx n="49" d="100"/>
          <a:sy n="49" d="100"/>
        </p:scale>
        <p:origin x="976" y="52"/>
      </p:cViewPr>
      <p:guideLst>
        <p:guide orient="horz" pos="2160"/>
        <p:guide pos="3840"/>
      </p:guideLst>
    </p:cSldViewPr>
  </p:slideViewPr>
  <p:outlineViewPr>
    <p:cViewPr>
      <p:scale>
        <a:sx n="33" d="100"/>
        <a:sy n="33" d="100"/>
      </p:scale>
      <p:origin x="6" y="16038"/>
    </p:cViewPr>
    <p:sldLst>
      <p:sld r:id="rId1" collapse="1"/>
      <p:sld r:id="rId2" collapse="1"/>
    </p:sldLst>
  </p:outlineViewPr>
  <p:notesTextViewPr>
    <p:cViewPr>
      <p:scale>
        <a:sx n="150" d="100"/>
        <a:sy n="150" d="100"/>
      </p:scale>
      <p:origin x="0" y="0"/>
    </p:cViewPr>
  </p:notesTextViewPr>
  <p:sorterViewPr>
    <p:cViewPr varScale="1">
      <p:scale>
        <a:sx n="1" d="1"/>
        <a:sy n="1" d="1"/>
      </p:scale>
      <p:origin x="0" y="0"/>
    </p:cViewPr>
  </p:sorterViewPr>
  <p:notesViewPr>
    <p:cSldViewPr>
      <p:cViewPr>
        <p:scale>
          <a:sx n="220" d="100"/>
          <a:sy n="220" d="100"/>
        </p:scale>
        <p:origin x="-78" y="4380"/>
      </p:cViewPr>
      <p:guideLst>
        <p:guide orient="horz" pos="3225"/>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_rels/viewProps.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slide" Target="slides/slide24.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897A07-6263-4B45-8E3B-7D0CF1CA9EDF}" type="doc">
      <dgm:prSet loTypeId="urn:microsoft.com/office/officeart/2005/8/layout/process1" loCatId="process" qsTypeId="urn:microsoft.com/office/officeart/2005/8/quickstyle/simple1" qsCatId="simple" csTypeId="urn:microsoft.com/office/officeart/2005/8/colors/accent0_1" csCatId="mainScheme" phldr="1"/>
      <dgm:spPr/>
    </dgm:pt>
    <dgm:pt modelId="{52CC61CF-4269-4C29-AA3A-6378E505DAD6}">
      <dgm:prSet phldrT="[Tekst]"/>
      <dgm:spPr/>
      <dgm:t>
        <a:bodyPr/>
        <a:lstStyle/>
        <a:p>
          <a:r>
            <a:rPr lang="en-US" noProof="0" dirty="0"/>
            <a:t>Step 1</a:t>
          </a:r>
        </a:p>
      </dgm:t>
    </dgm:pt>
    <dgm:pt modelId="{B1B6C58A-F47C-4AA4-AEE2-1AAD68BE9828}" type="parTrans" cxnId="{DA64C9FB-AE04-4696-ACA7-71DDB2BB789F}">
      <dgm:prSet/>
      <dgm:spPr/>
      <dgm:t>
        <a:bodyPr/>
        <a:lstStyle/>
        <a:p>
          <a:endParaRPr lang="nb-NO"/>
        </a:p>
      </dgm:t>
    </dgm:pt>
    <dgm:pt modelId="{E533E5D5-74A6-411E-A604-36857BC2F4E6}" type="sibTrans" cxnId="{DA64C9FB-AE04-4696-ACA7-71DDB2BB789F}">
      <dgm:prSet/>
      <dgm:spPr/>
      <dgm:t>
        <a:bodyPr/>
        <a:lstStyle/>
        <a:p>
          <a:endParaRPr lang="nb-NO"/>
        </a:p>
      </dgm:t>
    </dgm:pt>
    <dgm:pt modelId="{0C6705D7-735E-4AC3-B046-EA9EBEE511C4}">
      <dgm:prSet phldrT="[Tekst]"/>
      <dgm:spPr/>
      <dgm:t>
        <a:bodyPr/>
        <a:lstStyle/>
        <a:p>
          <a:r>
            <a:rPr lang="en-US" noProof="0" dirty="0"/>
            <a:t>Step 5</a:t>
          </a:r>
        </a:p>
      </dgm:t>
    </dgm:pt>
    <dgm:pt modelId="{056CCD60-93D4-4A57-A86D-8682B9901635}" type="parTrans" cxnId="{EAB13EE2-BCBC-4A51-AA51-B56BE9D4EA80}">
      <dgm:prSet/>
      <dgm:spPr/>
      <dgm:t>
        <a:bodyPr/>
        <a:lstStyle/>
        <a:p>
          <a:endParaRPr lang="nb-NO"/>
        </a:p>
      </dgm:t>
    </dgm:pt>
    <dgm:pt modelId="{95F5C788-ABFA-4C7A-B37F-59E9D2121E58}" type="sibTrans" cxnId="{EAB13EE2-BCBC-4A51-AA51-B56BE9D4EA80}">
      <dgm:prSet/>
      <dgm:spPr/>
      <dgm:t>
        <a:bodyPr/>
        <a:lstStyle/>
        <a:p>
          <a:endParaRPr lang="nb-NO"/>
        </a:p>
      </dgm:t>
    </dgm:pt>
    <dgm:pt modelId="{F2701E1F-4AFA-4DF0-ACE9-59419206CDB9}">
      <dgm:prSet phldrT="[Tekst]"/>
      <dgm:spPr/>
      <dgm:t>
        <a:bodyPr/>
        <a:lstStyle/>
        <a:p>
          <a:r>
            <a:rPr lang="en-US" noProof="0" dirty="0"/>
            <a:t>Step 6</a:t>
          </a:r>
        </a:p>
      </dgm:t>
    </dgm:pt>
    <dgm:pt modelId="{7104DCA0-996F-4158-898E-128E73AB9CCB}" type="parTrans" cxnId="{911C8276-F247-447A-B0FC-E6F522A1B0D8}">
      <dgm:prSet/>
      <dgm:spPr/>
      <dgm:t>
        <a:bodyPr/>
        <a:lstStyle/>
        <a:p>
          <a:endParaRPr lang="nb-NO"/>
        </a:p>
      </dgm:t>
    </dgm:pt>
    <dgm:pt modelId="{386CB510-3355-48C8-A02E-E37B0FBEE77C}" type="sibTrans" cxnId="{911C8276-F247-447A-B0FC-E6F522A1B0D8}">
      <dgm:prSet/>
      <dgm:spPr/>
      <dgm:t>
        <a:bodyPr/>
        <a:lstStyle/>
        <a:p>
          <a:endParaRPr lang="nb-NO"/>
        </a:p>
      </dgm:t>
    </dgm:pt>
    <dgm:pt modelId="{07F9781A-BAB8-4DE6-8A0B-FE12B7AA0A4B}">
      <dgm:prSet phldrT="[Tekst]"/>
      <dgm:spPr/>
      <dgm:t>
        <a:bodyPr/>
        <a:lstStyle/>
        <a:p>
          <a:r>
            <a:rPr lang="en-US" noProof="0" dirty="0"/>
            <a:t>Step 4</a:t>
          </a:r>
        </a:p>
      </dgm:t>
    </dgm:pt>
    <dgm:pt modelId="{E2F46032-FE9E-4477-9A74-D3594EA6EE29}" type="parTrans" cxnId="{CDB7B6E1-F730-4677-B0A8-416FC182EBFC}">
      <dgm:prSet/>
      <dgm:spPr/>
      <dgm:t>
        <a:bodyPr/>
        <a:lstStyle/>
        <a:p>
          <a:endParaRPr lang="nb-NO"/>
        </a:p>
      </dgm:t>
    </dgm:pt>
    <dgm:pt modelId="{DFC5CF49-19A3-4D21-B1B0-2BD3326314DB}" type="sibTrans" cxnId="{CDB7B6E1-F730-4677-B0A8-416FC182EBFC}">
      <dgm:prSet/>
      <dgm:spPr/>
      <dgm:t>
        <a:bodyPr/>
        <a:lstStyle/>
        <a:p>
          <a:endParaRPr lang="nb-NO"/>
        </a:p>
      </dgm:t>
    </dgm:pt>
    <dgm:pt modelId="{63129DE5-6EC4-4A46-9E11-7EFF014BAF48}">
      <dgm:prSet phldrT="[Tekst]"/>
      <dgm:spPr/>
      <dgm:t>
        <a:bodyPr/>
        <a:lstStyle/>
        <a:p>
          <a:r>
            <a:rPr lang="en-US" noProof="0" dirty="0"/>
            <a:t>Step 3</a:t>
          </a:r>
        </a:p>
      </dgm:t>
    </dgm:pt>
    <dgm:pt modelId="{0765476B-1AE8-4D86-AFC6-D95905CAED43}" type="parTrans" cxnId="{893A870D-F13A-4122-AC63-84A5D51A87A6}">
      <dgm:prSet/>
      <dgm:spPr/>
      <dgm:t>
        <a:bodyPr/>
        <a:lstStyle/>
        <a:p>
          <a:endParaRPr lang="nb-NO"/>
        </a:p>
      </dgm:t>
    </dgm:pt>
    <dgm:pt modelId="{93D7ABC7-7977-4619-94DC-ED5BC25D8DB7}" type="sibTrans" cxnId="{893A870D-F13A-4122-AC63-84A5D51A87A6}">
      <dgm:prSet/>
      <dgm:spPr/>
      <dgm:t>
        <a:bodyPr/>
        <a:lstStyle/>
        <a:p>
          <a:endParaRPr lang="nb-NO"/>
        </a:p>
      </dgm:t>
    </dgm:pt>
    <dgm:pt modelId="{58487691-964F-4D6D-815C-B16471A6F123}">
      <dgm:prSet phldrT="[Tekst]"/>
      <dgm:spPr/>
      <dgm:t>
        <a:bodyPr/>
        <a:lstStyle/>
        <a:p>
          <a:r>
            <a:rPr lang="en-US" noProof="0" dirty="0"/>
            <a:t>Step 2</a:t>
          </a:r>
        </a:p>
      </dgm:t>
    </dgm:pt>
    <dgm:pt modelId="{FF82B7C4-E50E-4165-8641-F2DAB5E6CD11}" type="parTrans" cxnId="{4C571081-AF7A-48BB-8940-0BBC2E72E403}">
      <dgm:prSet/>
      <dgm:spPr/>
      <dgm:t>
        <a:bodyPr/>
        <a:lstStyle/>
        <a:p>
          <a:endParaRPr lang="nb-NO"/>
        </a:p>
      </dgm:t>
    </dgm:pt>
    <dgm:pt modelId="{0E661E5F-9441-4CB6-BA28-D5034BF765D6}" type="sibTrans" cxnId="{4C571081-AF7A-48BB-8940-0BBC2E72E403}">
      <dgm:prSet/>
      <dgm:spPr/>
      <dgm:t>
        <a:bodyPr/>
        <a:lstStyle/>
        <a:p>
          <a:endParaRPr lang="nb-NO"/>
        </a:p>
      </dgm:t>
    </dgm:pt>
    <dgm:pt modelId="{519B3267-211E-4A60-A018-AE88926B5E7E}">
      <dgm:prSet phldrT="[Tekst]"/>
      <dgm:spPr/>
      <dgm:t>
        <a:bodyPr/>
        <a:lstStyle/>
        <a:p>
          <a:r>
            <a:rPr lang="en-US" noProof="0" dirty="0"/>
            <a:t>Step 7</a:t>
          </a:r>
        </a:p>
      </dgm:t>
    </dgm:pt>
    <dgm:pt modelId="{081D075C-CB78-4853-B402-3E9A83EDCBDE}" type="parTrans" cxnId="{6F335028-0586-4692-89B7-B5FAEBF7173F}">
      <dgm:prSet/>
      <dgm:spPr/>
      <dgm:t>
        <a:bodyPr/>
        <a:lstStyle/>
        <a:p>
          <a:endParaRPr lang="nb-NO"/>
        </a:p>
      </dgm:t>
    </dgm:pt>
    <dgm:pt modelId="{19EFED20-9F94-4FC4-801A-DFBEB5EF2E1B}" type="sibTrans" cxnId="{6F335028-0586-4692-89B7-B5FAEBF7173F}">
      <dgm:prSet/>
      <dgm:spPr/>
      <dgm:t>
        <a:bodyPr/>
        <a:lstStyle/>
        <a:p>
          <a:endParaRPr lang="nb-NO"/>
        </a:p>
      </dgm:t>
    </dgm:pt>
    <dgm:pt modelId="{034AB752-9EAD-4FEF-961E-C132FC986145}" type="pres">
      <dgm:prSet presAssocID="{5C897A07-6263-4B45-8E3B-7D0CF1CA9EDF}" presName="Name0" presStyleCnt="0">
        <dgm:presLayoutVars>
          <dgm:dir/>
          <dgm:resizeHandles val="exact"/>
        </dgm:presLayoutVars>
      </dgm:prSet>
      <dgm:spPr/>
    </dgm:pt>
    <dgm:pt modelId="{57427A85-80E2-4685-9AD1-3E7BD493166F}" type="pres">
      <dgm:prSet presAssocID="{52CC61CF-4269-4C29-AA3A-6378E505DAD6}" presName="node" presStyleLbl="node1" presStyleIdx="0" presStyleCnt="7">
        <dgm:presLayoutVars>
          <dgm:bulletEnabled val="1"/>
        </dgm:presLayoutVars>
      </dgm:prSet>
      <dgm:spPr/>
    </dgm:pt>
    <dgm:pt modelId="{EA96BB72-B692-48D4-87B1-BC7C8923B8AA}" type="pres">
      <dgm:prSet presAssocID="{E533E5D5-74A6-411E-A604-36857BC2F4E6}" presName="sibTrans" presStyleLbl="sibTrans2D1" presStyleIdx="0" presStyleCnt="6"/>
      <dgm:spPr/>
    </dgm:pt>
    <dgm:pt modelId="{43618BCB-1AEE-4250-A656-4B6A86D0D7CD}" type="pres">
      <dgm:prSet presAssocID="{E533E5D5-74A6-411E-A604-36857BC2F4E6}" presName="connectorText" presStyleLbl="sibTrans2D1" presStyleIdx="0" presStyleCnt="6"/>
      <dgm:spPr/>
    </dgm:pt>
    <dgm:pt modelId="{25D4FCC1-27ED-4294-A8CA-320039752659}" type="pres">
      <dgm:prSet presAssocID="{58487691-964F-4D6D-815C-B16471A6F123}" presName="node" presStyleLbl="node1" presStyleIdx="1" presStyleCnt="7">
        <dgm:presLayoutVars>
          <dgm:bulletEnabled val="1"/>
        </dgm:presLayoutVars>
      </dgm:prSet>
      <dgm:spPr/>
    </dgm:pt>
    <dgm:pt modelId="{4C846660-E10A-4C6B-9DBF-5D282E6BD150}" type="pres">
      <dgm:prSet presAssocID="{0E661E5F-9441-4CB6-BA28-D5034BF765D6}" presName="sibTrans" presStyleLbl="sibTrans2D1" presStyleIdx="1" presStyleCnt="6"/>
      <dgm:spPr/>
    </dgm:pt>
    <dgm:pt modelId="{01FD5B52-2A27-49E7-84BC-3EDD769006AB}" type="pres">
      <dgm:prSet presAssocID="{0E661E5F-9441-4CB6-BA28-D5034BF765D6}" presName="connectorText" presStyleLbl="sibTrans2D1" presStyleIdx="1" presStyleCnt="6"/>
      <dgm:spPr/>
    </dgm:pt>
    <dgm:pt modelId="{91B2911A-B621-4872-9345-7E564EA4D7A8}" type="pres">
      <dgm:prSet presAssocID="{63129DE5-6EC4-4A46-9E11-7EFF014BAF48}" presName="node" presStyleLbl="node1" presStyleIdx="2" presStyleCnt="7">
        <dgm:presLayoutVars>
          <dgm:bulletEnabled val="1"/>
        </dgm:presLayoutVars>
      </dgm:prSet>
      <dgm:spPr/>
    </dgm:pt>
    <dgm:pt modelId="{0A55F94F-D289-44B4-9665-5BDABC96AB32}" type="pres">
      <dgm:prSet presAssocID="{93D7ABC7-7977-4619-94DC-ED5BC25D8DB7}" presName="sibTrans" presStyleLbl="sibTrans2D1" presStyleIdx="2" presStyleCnt="6"/>
      <dgm:spPr/>
    </dgm:pt>
    <dgm:pt modelId="{ADF5918C-CFD6-4C81-9766-0A7056D18B8C}" type="pres">
      <dgm:prSet presAssocID="{93D7ABC7-7977-4619-94DC-ED5BC25D8DB7}" presName="connectorText" presStyleLbl="sibTrans2D1" presStyleIdx="2" presStyleCnt="6"/>
      <dgm:spPr/>
    </dgm:pt>
    <dgm:pt modelId="{DE069D1E-E31F-4EE1-9FCE-E126EFFFE3F7}" type="pres">
      <dgm:prSet presAssocID="{07F9781A-BAB8-4DE6-8A0B-FE12B7AA0A4B}" presName="node" presStyleLbl="node1" presStyleIdx="3" presStyleCnt="7">
        <dgm:presLayoutVars>
          <dgm:bulletEnabled val="1"/>
        </dgm:presLayoutVars>
      </dgm:prSet>
      <dgm:spPr/>
    </dgm:pt>
    <dgm:pt modelId="{A0D86C5E-4F63-428E-B6DE-FA810260252F}" type="pres">
      <dgm:prSet presAssocID="{DFC5CF49-19A3-4D21-B1B0-2BD3326314DB}" presName="sibTrans" presStyleLbl="sibTrans2D1" presStyleIdx="3" presStyleCnt="6"/>
      <dgm:spPr/>
    </dgm:pt>
    <dgm:pt modelId="{B1C6E990-7C02-4142-B91E-799D1F765DB0}" type="pres">
      <dgm:prSet presAssocID="{DFC5CF49-19A3-4D21-B1B0-2BD3326314DB}" presName="connectorText" presStyleLbl="sibTrans2D1" presStyleIdx="3" presStyleCnt="6"/>
      <dgm:spPr/>
    </dgm:pt>
    <dgm:pt modelId="{B77F3B0B-06C5-4E6E-9811-AA0A6E5B452F}" type="pres">
      <dgm:prSet presAssocID="{0C6705D7-735E-4AC3-B046-EA9EBEE511C4}" presName="node" presStyleLbl="node1" presStyleIdx="4" presStyleCnt="7">
        <dgm:presLayoutVars>
          <dgm:bulletEnabled val="1"/>
        </dgm:presLayoutVars>
      </dgm:prSet>
      <dgm:spPr/>
    </dgm:pt>
    <dgm:pt modelId="{72F4A3C3-F8A8-4B41-94CE-3A65D1F12F20}" type="pres">
      <dgm:prSet presAssocID="{95F5C788-ABFA-4C7A-B37F-59E9D2121E58}" presName="sibTrans" presStyleLbl="sibTrans2D1" presStyleIdx="4" presStyleCnt="6"/>
      <dgm:spPr/>
    </dgm:pt>
    <dgm:pt modelId="{0C2BA901-9756-4382-A84C-9E77808B0A62}" type="pres">
      <dgm:prSet presAssocID="{95F5C788-ABFA-4C7A-B37F-59E9D2121E58}" presName="connectorText" presStyleLbl="sibTrans2D1" presStyleIdx="4" presStyleCnt="6"/>
      <dgm:spPr/>
    </dgm:pt>
    <dgm:pt modelId="{04758010-E43B-415F-8651-E8CF43B63138}" type="pres">
      <dgm:prSet presAssocID="{F2701E1F-4AFA-4DF0-ACE9-59419206CDB9}" presName="node" presStyleLbl="node1" presStyleIdx="5" presStyleCnt="7">
        <dgm:presLayoutVars>
          <dgm:bulletEnabled val="1"/>
        </dgm:presLayoutVars>
      </dgm:prSet>
      <dgm:spPr/>
    </dgm:pt>
    <dgm:pt modelId="{2BF179EC-2EC9-4267-9C2A-A622E84FEB07}" type="pres">
      <dgm:prSet presAssocID="{386CB510-3355-48C8-A02E-E37B0FBEE77C}" presName="sibTrans" presStyleLbl="sibTrans2D1" presStyleIdx="5" presStyleCnt="6"/>
      <dgm:spPr/>
    </dgm:pt>
    <dgm:pt modelId="{9F283B33-15F7-4A87-B8D4-48F203A8A3F2}" type="pres">
      <dgm:prSet presAssocID="{386CB510-3355-48C8-A02E-E37B0FBEE77C}" presName="connectorText" presStyleLbl="sibTrans2D1" presStyleIdx="5" presStyleCnt="6"/>
      <dgm:spPr/>
    </dgm:pt>
    <dgm:pt modelId="{6EDA5741-1A4D-46DC-A2B5-19F61BEE09CE}" type="pres">
      <dgm:prSet presAssocID="{519B3267-211E-4A60-A018-AE88926B5E7E}" presName="node" presStyleLbl="node1" presStyleIdx="6" presStyleCnt="7">
        <dgm:presLayoutVars>
          <dgm:bulletEnabled val="1"/>
        </dgm:presLayoutVars>
      </dgm:prSet>
      <dgm:spPr/>
    </dgm:pt>
  </dgm:ptLst>
  <dgm:cxnLst>
    <dgm:cxn modelId="{3C4AD10C-609C-4DFA-B217-A7CE60E67B62}" type="presOf" srcId="{63129DE5-6EC4-4A46-9E11-7EFF014BAF48}" destId="{91B2911A-B621-4872-9345-7E564EA4D7A8}" srcOrd="0" destOrd="0" presId="urn:microsoft.com/office/officeart/2005/8/layout/process1"/>
    <dgm:cxn modelId="{A224700D-647C-4766-9569-BF976FC5D922}" type="presOf" srcId="{0E661E5F-9441-4CB6-BA28-D5034BF765D6}" destId="{01FD5B52-2A27-49E7-84BC-3EDD769006AB}" srcOrd="1" destOrd="0" presId="urn:microsoft.com/office/officeart/2005/8/layout/process1"/>
    <dgm:cxn modelId="{893A870D-F13A-4122-AC63-84A5D51A87A6}" srcId="{5C897A07-6263-4B45-8E3B-7D0CF1CA9EDF}" destId="{63129DE5-6EC4-4A46-9E11-7EFF014BAF48}" srcOrd="2" destOrd="0" parTransId="{0765476B-1AE8-4D86-AFC6-D95905CAED43}" sibTransId="{93D7ABC7-7977-4619-94DC-ED5BC25D8DB7}"/>
    <dgm:cxn modelId="{FCEE1017-B9DD-43FF-989D-D70510790AFD}" type="presOf" srcId="{E533E5D5-74A6-411E-A604-36857BC2F4E6}" destId="{EA96BB72-B692-48D4-87B1-BC7C8923B8AA}" srcOrd="0" destOrd="0" presId="urn:microsoft.com/office/officeart/2005/8/layout/process1"/>
    <dgm:cxn modelId="{2BA46228-384A-4060-93D6-A445C7A76F51}" type="presOf" srcId="{386CB510-3355-48C8-A02E-E37B0FBEE77C}" destId="{2BF179EC-2EC9-4267-9C2A-A622E84FEB07}" srcOrd="0" destOrd="0" presId="urn:microsoft.com/office/officeart/2005/8/layout/process1"/>
    <dgm:cxn modelId="{6F335028-0586-4692-89B7-B5FAEBF7173F}" srcId="{5C897A07-6263-4B45-8E3B-7D0CF1CA9EDF}" destId="{519B3267-211E-4A60-A018-AE88926B5E7E}" srcOrd="6" destOrd="0" parTransId="{081D075C-CB78-4853-B402-3E9A83EDCBDE}" sibTransId="{19EFED20-9F94-4FC4-801A-DFBEB5EF2E1B}"/>
    <dgm:cxn modelId="{A59F902F-B1FA-4A76-8C1D-01651B8926C1}" type="presOf" srcId="{93D7ABC7-7977-4619-94DC-ED5BC25D8DB7}" destId="{0A55F94F-D289-44B4-9665-5BDABC96AB32}" srcOrd="0" destOrd="0" presId="urn:microsoft.com/office/officeart/2005/8/layout/process1"/>
    <dgm:cxn modelId="{1CA5E839-E849-466D-9F71-FC25E680D39B}" type="presOf" srcId="{95F5C788-ABFA-4C7A-B37F-59E9D2121E58}" destId="{72F4A3C3-F8A8-4B41-94CE-3A65D1F12F20}" srcOrd="0" destOrd="0" presId="urn:microsoft.com/office/officeart/2005/8/layout/process1"/>
    <dgm:cxn modelId="{5A49A15B-599C-4DE9-B34D-DB2EA6724B7D}" type="presOf" srcId="{93D7ABC7-7977-4619-94DC-ED5BC25D8DB7}" destId="{ADF5918C-CFD6-4C81-9766-0A7056D18B8C}" srcOrd="1" destOrd="0" presId="urn:microsoft.com/office/officeart/2005/8/layout/process1"/>
    <dgm:cxn modelId="{911C8276-F247-447A-B0FC-E6F522A1B0D8}" srcId="{5C897A07-6263-4B45-8E3B-7D0CF1CA9EDF}" destId="{F2701E1F-4AFA-4DF0-ACE9-59419206CDB9}" srcOrd="5" destOrd="0" parTransId="{7104DCA0-996F-4158-898E-128E73AB9CCB}" sibTransId="{386CB510-3355-48C8-A02E-E37B0FBEE77C}"/>
    <dgm:cxn modelId="{E031C277-11A8-4092-AD0B-97CA9528ACE1}" type="presOf" srcId="{386CB510-3355-48C8-A02E-E37B0FBEE77C}" destId="{9F283B33-15F7-4A87-B8D4-48F203A8A3F2}" srcOrd="1" destOrd="0" presId="urn:microsoft.com/office/officeart/2005/8/layout/process1"/>
    <dgm:cxn modelId="{AA3B3F59-7EB6-4749-8BE8-270F74BF335A}" type="presOf" srcId="{07F9781A-BAB8-4DE6-8A0B-FE12B7AA0A4B}" destId="{DE069D1E-E31F-4EE1-9FCE-E126EFFFE3F7}" srcOrd="0" destOrd="0" presId="urn:microsoft.com/office/officeart/2005/8/layout/process1"/>
    <dgm:cxn modelId="{AE12FE7D-30B6-4CB1-9C1F-0A04F2A904CC}" type="presOf" srcId="{519B3267-211E-4A60-A018-AE88926B5E7E}" destId="{6EDA5741-1A4D-46DC-A2B5-19F61BEE09CE}" srcOrd="0" destOrd="0" presId="urn:microsoft.com/office/officeart/2005/8/layout/process1"/>
    <dgm:cxn modelId="{4C571081-AF7A-48BB-8940-0BBC2E72E403}" srcId="{5C897A07-6263-4B45-8E3B-7D0CF1CA9EDF}" destId="{58487691-964F-4D6D-815C-B16471A6F123}" srcOrd="1" destOrd="0" parTransId="{FF82B7C4-E50E-4165-8641-F2DAB5E6CD11}" sibTransId="{0E661E5F-9441-4CB6-BA28-D5034BF765D6}"/>
    <dgm:cxn modelId="{A454088D-9A04-48E0-9470-1E2FBA060478}" type="presOf" srcId="{DFC5CF49-19A3-4D21-B1B0-2BD3326314DB}" destId="{A0D86C5E-4F63-428E-B6DE-FA810260252F}" srcOrd="0" destOrd="0" presId="urn:microsoft.com/office/officeart/2005/8/layout/process1"/>
    <dgm:cxn modelId="{1255D994-AC76-4C96-9C68-E267A781024C}" type="presOf" srcId="{F2701E1F-4AFA-4DF0-ACE9-59419206CDB9}" destId="{04758010-E43B-415F-8651-E8CF43B63138}" srcOrd="0" destOrd="0" presId="urn:microsoft.com/office/officeart/2005/8/layout/process1"/>
    <dgm:cxn modelId="{0E429396-2870-49C6-BDCE-89255B265711}" type="presOf" srcId="{5C897A07-6263-4B45-8E3B-7D0CF1CA9EDF}" destId="{034AB752-9EAD-4FEF-961E-C132FC986145}" srcOrd="0" destOrd="0" presId="urn:microsoft.com/office/officeart/2005/8/layout/process1"/>
    <dgm:cxn modelId="{04D0E196-7A47-42C1-96AB-2B8A1C69FAE0}" type="presOf" srcId="{52CC61CF-4269-4C29-AA3A-6378E505DAD6}" destId="{57427A85-80E2-4685-9AD1-3E7BD493166F}" srcOrd="0" destOrd="0" presId="urn:microsoft.com/office/officeart/2005/8/layout/process1"/>
    <dgm:cxn modelId="{E854D6BB-192A-4FC4-8295-FA285CEE860D}" type="presOf" srcId="{0E661E5F-9441-4CB6-BA28-D5034BF765D6}" destId="{4C846660-E10A-4C6B-9DBF-5D282E6BD150}" srcOrd="0" destOrd="0" presId="urn:microsoft.com/office/officeart/2005/8/layout/process1"/>
    <dgm:cxn modelId="{20F3E2C0-2BFB-4AF3-8C17-F51F2ECF6D5F}" type="presOf" srcId="{58487691-964F-4D6D-815C-B16471A6F123}" destId="{25D4FCC1-27ED-4294-A8CA-320039752659}" srcOrd="0" destOrd="0" presId="urn:microsoft.com/office/officeart/2005/8/layout/process1"/>
    <dgm:cxn modelId="{D06261C5-B61B-4EE7-984C-E7DA0A3B7A5F}" type="presOf" srcId="{E533E5D5-74A6-411E-A604-36857BC2F4E6}" destId="{43618BCB-1AEE-4250-A656-4B6A86D0D7CD}" srcOrd="1" destOrd="0" presId="urn:microsoft.com/office/officeart/2005/8/layout/process1"/>
    <dgm:cxn modelId="{BA90DDC6-86F4-4315-9264-5DEF5EE1D4F9}" type="presOf" srcId="{95F5C788-ABFA-4C7A-B37F-59E9D2121E58}" destId="{0C2BA901-9756-4382-A84C-9E77808B0A62}" srcOrd="1" destOrd="0" presId="urn:microsoft.com/office/officeart/2005/8/layout/process1"/>
    <dgm:cxn modelId="{30831CD2-803A-4302-B6C1-EB651C7C22E5}" type="presOf" srcId="{0C6705D7-735E-4AC3-B046-EA9EBEE511C4}" destId="{B77F3B0B-06C5-4E6E-9811-AA0A6E5B452F}" srcOrd="0" destOrd="0" presId="urn:microsoft.com/office/officeart/2005/8/layout/process1"/>
    <dgm:cxn modelId="{CDB7B6E1-F730-4677-B0A8-416FC182EBFC}" srcId="{5C897A07-6263-4B45-8E3B-7D0CF1CA9EDF}" destId="{07F9781A-BAB8-4DE6-8A0B-FE12B7AA0A4B}" srcOrd="3" destOrd="0" parTransId="{E2F46032-FE9E-4477-9A74-D3594EA6EE29}" sibTransId="{DFC5CF49-19A3-4D21-B1B0-2BD3326314DB}"/>
    <dgm:cxn modelId="{EAB13EE2-BCBC-4A51-AA51-B56BE9D4EA80}" srcId="{5C897A07-6263-4B45-8E3B-7D0CF1CA9EDF}" destId="{0C6705D7-735E-4AC3-B046-EA9EBEE511C4}" srcOrd="4" destOrd="0" parTransId="{056CCD60-93D4-4A57-A86D-8682B9901635}" sibTransId="{95F5C788-ABFA-4C7A-B37F-59E9D2121E58}"/>
    <dgm:cxn modelId="{0A41A4FA-C035-47DC-BE2C-EA103BF59D9B}" type="presOf" srcId="{DFC5CF49-19A3-4D21-B1B0-2BD3326314DB}" destId="{B1C6E990-7C02-4142-B91E-799D1F765DB0}" srcOrd="1" destOrd="0" presId="urn:microsoft.com/office/officeart/2005/8/layout/process1"/>
    <dgm:cxn modelId="{DA64C9FB-AE04-4696-ACA7-71DDB2BB789F}" srcId="{5C897A07-6263-4B45-8E3B-7D0CF1CA9EDF}" destId="{52CC61CF-4269-4C29-AA3A-6378E505DAD6}" srcOrd="0" destOrd="0" parTransId="{B1B6C58A-F47C-4AA4-AEE2-1AAD68BE9828}" sibTransId="{E533E5D5-74A6-411E-A604-36857BC2F4E6}"/>
    <dgm:cxn modelId="{B7E2EC52-48D3-4539-A1B4-997297612631}" type="presParOf" srcId="{034AB752-9EAD-4FEF-961E-C132FC986145}" destId="{57427A85-80E2-4685-9AD1-3E7BD493166F}" srcOrd="0" destOrd="0" presId="urn:microsoft.com/office/officeart/2005/8/layout/process1"/>
    <dgm:cxn modelId="{7810026A-4DB4-4313-9031-8E611C364BBE}" type="presParOf" srcId="{034AB752-9EAD-4FEF-961E-C132FC986145}" destId="{EA96BB72-B692-48D4-87B1-BC7C8923B8AA}" srcOrd="1" destOrd="0" presId="urn:microsoft.com/office/officeart/2005/8/layout/process1"/>
    <dgm:cxn modelId="{4AAD9EAC-27C1-473B-A051-23ECD9A40947}" type="presParOf" srcId="{EA96BB72-B692-48D4-87B1-BC7C8923B8AA}" destId="{43618BCB-1AEE-4250-A656-4B6A86D0D7CD}" srcOrd="0" destOrd="0" presId="urn:microsoft.com/office/officeart/2005/8/layout/process1"/>
    <dgm:cxn modelId="{C8A99E8B-D71D-4C6B-8FEA-3F1319A8ED8B}" type="presParOf" srcId="{034AB752-9EAD-4FEF-961E-C132FC986145}" destId="{25D4FCC1-27ED-4294-A8CA-320039752659}" srcOrd="2" destOrd="0" presId="urn:microsoft.com/office/officeart/2005/8/layout/process1"/>
    <dgm:cxn modelId="{A9A29D0D-50D7-44A4-9CB1-7C0CAFA80CC5}" type="presParOf" srcId="{034AB752-9EAD-4FEF-961E-C132FC986145}" destId="{4C846660-E10A-4C6B-9DBF-5D282E6BD150}" srcOrd="3" destOrd="0" presId="urn:microsoft.com/office/officeart/2005/8/layout/process1"/>
    <dgm:cxn modelId="{AC5C72B7-1F6D-4360-A40F-5A08781B904D}" type="presParOf" srcId="{4C846660-E10A-4C6B-9DBF-5D282E6BD150}" destId="{01FD5B52-2A27-49E7-84BC-3EDD769006AB}" srcOrd="0" destOrd="0" presId="urn:microsoft.com/office/officeart/2005/8/layout/process1"/>
    <dgm:cxn modelId="{A74B155C-DD28-4D01-9DDA-B6D20066566F}" type="presParOf" srcId="{034AB752-9EAD-4FEF-961E-C132FC986145}" destId="{91B2911A-B621-4872-9345-7E564EA4D7A8}" srcOrd="4" destOrd="0" presId="urn:microsoft.com/office/officeart/2005/8/layout/process1"/>
    <dgm:cxn modelId="{12335770-C54B-4182-A164-057A0A2EF579}" type="presParOf" srcId="{034AB752-9EAD-4FEF-961E-C132FC986145}" destId="{0A55F94F-D289-44B4-9665-5BDABC96AB32}" srcOrd="5" destOrd="0" presId="urn:microsoft.com/office/officeart/2005/8/layout/process1"/>
    <dgm:cxn modelId="{1CD39345-2389-4756-9305-222582DD0914}" type="presParOf" srcId="{0A55F94F-D289-44B4-9665-5BDABC96AB32}" destId="{ADF5918C-CFD6-4C81-9766-0A7056D18B8C}" srcOrd="0" destOrd="0" presId="urn:microsoft.com/office/officeart/2005/8/layout/process1"/>
    <dgm:cxn modelId="{1A10EC19-E861-49F2-82C2-266208E9A81C}" type="presParOf" srcId="{034AB752-9EAD-4FEF-961E-C132FC986145}" destId="{DE069D1E-E31F-4EE1-9FCE-E126EFFFE3F7}" srcOrd="6" destOrd="0" presId="urn:microsoft.com/office/officeart/2005/8/layout/process1"/>
    <dgm:cxn modelId="{205B5311-8C45-42F3-AFAF-0C3F7805A0CB}" type="presParOf" srcId="{034AB752-9EAD-4FEF-961E-C132FC986145}" destId="{A0D86C5E-4F63-428E-B6DE-FA810260252F}" srcOrd="7" destOrd="0" presId="urn:microsoft.com/office/officeart/2005/8/layout/process1"/>
    <dgm:cxn modelId="{1E6960F7-02B2-46B2-85BB-C4F9A9E65E7A}" type="presParOf" srcId="{A0D86C5E-4F63-428E-B6DE-FA810260252F}" destId="{B1C6E990-7C02-4142-B91E-799D1F765DB0}" srcOrd="0" destOrd="0" presId="urn:microsoft.com/office/officeart/2005/8/layout/process1"/>
    <dgm:cxn modelId="{306CCA60-CFBB-4074-B99B-6CEBA47BC6FB}" type="presParOf" srcId="{034AB752-9EAD-4FEF-961E-C132FC986145}" destId="{B77F3B0B-06C5-4E6E-9811-AA0A6E5B452F}" srcOrd="8" destOrd="0" presId="urn:microsoft.com/office/officeart/2005/8/layout/process1"/>
    <dgm:cxn modelId="{F2F0598B-ADEC-42AA-B3F3-473E27B3F5CC}" type="presParOf" srcId="{034AB752-9EAD-4FEF-961E-C132FC986145}" destId="{72F4A3C3-F8A8-4B41-94CE-3A65D1F12F20}" srcOrd="9" destOrd="0" presId="urn:microsoft.com/office/officeart/2005/8/layout/process1"/>
    <dgm:cxn modelId="{43B97839-56A1-4F3C-91D2-A6139C92556A}" type="presParOf" srcId="{72F4A3C3-F8A8-4B41-94CE-3A65D1F12F20}" destId="{0C2BA901-9756-4382-A84C-9E77808B0A62}" srcOrd="0" destOrd="0" presId="urn:microsoft.com/office/officeart/2005/8/layout/process1"/>
    <dgm:cxn modelId="{896781AE-D36C-452B-A09A-09FA7B705905}" type="presParOf" srcId="{034AB752-9EAD-4FEF-961E-C132FC986145}" destId="{04758010-E43B-415F-8651-E8CF43B63138}" srcOrd="10" destOrd="0" presId="urn:microsoft.com/office/officeart/2005/8/layout/process1"/>
    <dgm:cxn modelId="{3297B7D1-0557-41B9-9A8B-8E653C9021E4}" type="presParOf" srcId="{034AB752-9EAD-4FEF-961E-C132FC986145}" destId="{2BF179EC-2EC9-4267-9C2A-A622E84FEB07}" srcOrd="11" destOrd="0" presId="urn:microsoft.com/office/officeart/2005/8/layout/process1"/>
    <dgm:cxn modelId="{41388430-31BE-4436-8311-F0125D9D163A}" type="presParOf" srcId="{2BF179EC-2EC9-4267-9C2A-A622E84FEB07}" destId="{9F283B33-15F7-4A87-B8D4-48F203A8A3F2}" srcOrd="0" destOrd="0" presId="urn:microsoft.com/office/officeart/2005/8/layout/process1"/>
    <dgm:cxn modelId="{04B57932-D491-4F49-A902-27AB03D73D8B}" type="presParOf" srcId="{034AB752-9EAD-4FEF-961E-C132FC986145}" destId="{6EDA5741-1A4D-46DC-A2B5-19F61BEE09CE}" srcOrd="1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CD3D3E2-98A8-40C6-A071-82D148C86397}" type="doc">
      <dgm:prSet loTypeId="urn:microsoft.com/office/officeart/2005/8/layout/hierarchy2" loCatId="hierarchy" qsTypeId="urn:microsoft.com/office/officeart/2005/8/quickstyle/simple2" qsCatId="simple" csTypeId="urn:microsoft.com/office/officeart/2005/8/colors/accent2_1" csCatId="accent2" phldr="1"/>
      <dgm:spPr/>
      <dgm:t>
        <a:bodyPr/>
        <a:lstStyle/>
        <a:p>
          <a:endParaRPr lang="nb-NO"/>
        </a:p>
      </dgm:t>
    </dgm:pt>
    <dgm:pt modelId="{B8495476-4033-4ABB-87C1-ED2588DC56E1}">
      <dgm:prSet phldrT="[Tekst]"/>
      <dgm:spPr/>
      <dgm:t>
        <a:bodyPr/>
        <a:lstStyle/>
        <a:p>
          <a:r>
            <a:rPr lang="en-US" noProof="0" dirty="0"/>
            <a:t>Satisfied when ...</a:t>
          </a:r>
        </a:p>
      </dgm:t>
    </dgm:pt>
    <dgm:pt modelId="{595161AF-A5EB-471E-9E37-DACA2B3C4C43}" type="parTrans" cxnId="{11FFFE33-451A-4240-94B6-A204F2A12CBD}">
      <dgm:prSet/>
      <dgm:spPr/>
      <dgm:t>
        <a:bodyPr/>
        <a:lstStyle/>
        <a:p>
          <a:endParaRPr lang="en-US" noProof="0" dirty="0"/>
        </a:p>
      </dgm:t>
    </dgm:pt>
    <dgm:pt modelId="{683D7BB4-D202-42C7-A3F0-1C48F433525E}" type="sibTrans" cxnId="{11FFFE33-451A-4240-94B6-A204F2A12CBD}">
      <dgm:prSet/>
      <dgm:spPr/>
      <dgm:t>
        <a:bodyPr/>
        <a:lstStyle/>
        <a:p>
          <a:endParaRPr lang="en-US" noProof="0" dirty="0"/>
        </a:p>
      </dgm:t>
    </dgm:pt>
    <dgm:pt modelId="{7B0AA87F-0E35-416E-A88F-9548DB510AE5}">
      <dgm:prSet phldrT="[Tekst]" phldr="1"/>
      <dgm:spPr/>
      <dgm:t>
        <a:bodyPr/>
        <a:lstStyle/>
        <a:p>
          <a:endParaRPr lang="en-US" noProof="0" dirty="0"/>
        </a:p>
      </dgm:t>
    </dgm:pt>
    <dgm:pt modelId="{0F98075A-5C88-400B-AADB-43C6519270B5}" type="parTrans" cxnId="{CB3899B0-4393-49A4-B293-BBB2635D9484}">
      <dgm:prSet/>
      <dgm:spPr/>
      <dgm:t>
        <a:bodyPr/>
        <a:lstStyle/>
        <a:p>
          <a:endParaRPr lang="en-US" noProof="0" dirty="0"/>
        </a:p>
      </dgm:t>
    </dgm:pt>
    <dgm:pt modelId="{AEB86EED-73CE-4794-9BF4-99CC8344CF6B}" type="sibTrans" cxnId="{CB3899B0-4393-49A4-B293-BBB2635D9484}">
      <dgm:prSet/>
      <dgm:spPr/>
      <dgm:t>
        <a:bodyPr/>
        <a:lstStyle/>
        <a:p>
          <a:endParaRPr lang="en-US" noProof="0" dirty="0"/>
        </a:p>
      </dgm:t>
    </dgm:pt>
    <dgm:pt modelId="{BACC8585-B8AC-4654-9D76-646C9CA93ACE}">
      <dgm:prSet phldrT="[Tekst]" phldr="1"/>
      <dgm:spPr/>
      <dgm:t>
        <a:bodyPr/>
        <a:lstStyle/>
        <a:p>
          <a:endParaRPr lang="en-US" noProof="0" dirty="0"/>
        </a:p>
      </dgm:t>
    </dgm:pt>
    <dgm:pt modelId="{5B3991FD-716E-459C-9682-986581A31A21}" type="parTrans" cxnId="{960F4F07-DD82-4DBC-BAD3-5076A2094EB4}">
      <dgm:prSet/>
      <dgm:spPr/>
      <dgm:t>
        <a:bodyPr/>
        <a:lstStyle/>
        <a:p>
          <a:endParaRPr lang="en-US" noProof="0" dirty="0"/>
        </a:p>
      </dgm:t>
    </dgm:pt>
    <dgm:pt modelId="{EC2BFCA3-347D-4D78-A5A1-0905019952DD}" type="sibTrans" cxnId="{960F4F07-DD82-4DBC-BAD3-5076A2094EB4}">
      <dgm:prSet/>
      <dgm:spPr/>
      <dgm:t>
        <a:bodyPr/>
        <a:lstStyle/>
        <a:p>
          <a:endParaRPr lang="en-US" noProof="0" dirty="0"/>
        </a:p>
      </dgm:t>
    </dgm:pt>
    <dgm:pt modelId="{8B035BCB-E536-4C95-BB7F-9EDCED4095D6}">
      <dgm:prSet phldrT="[Tekst]" phldr="1"/>
      <dgm:spPr>
        <a:noFill/>
      </dgm:spPr>
      <dgm:t>
        <a:bodyPr/>
        <a:lstStyle/>
        <a:p>
          <a:endParaRPr lang="en-US" noProof="0" dirty="0"/>
        </a:p>
      </dgm:t>
    </dgm:pt>
    <dgm:pt modelId="{3FCA77A0-A847-4169-9540-00EECD2291CC}" type="parTrans" cxnId="{C79CCE05-0A35-413B-88AB-6FA6E6B041EF}">
      <dgm:prSet/>
      <dgm:spPr/>
      <dgm:t>
        <a:bodyPr/>
        <a:lstStyle/>
        <a:p>
          <a:endParaRPr lang="en-US" noProof="0" dirty="0"/>
        </a:p>
      </dgm:t>
    </dgm:pt>
    <dgm:pt modelId="{9A52A1F4-88A0-46FF-9B74-30449B138F19}" type="sibTrans" cxnId="{C79CCE05-0A35-413B-88AB-6FA6E6B041EF}">
      <dgm:prSet/>
      <dgm:spPr/>
      <dgm:t>
        <a:bodyPr/>
        <a:lstStyle/>
        <a:p>
          <a:endParaRPr lang="en-US" noProof="0" dirty="0"/>
        </a:p>
      </dgm:t>
    </dgm:pt>
    <dgm:pt modelId="{282FB93C-9212-472E-98BC-DB83940174CA}">
      <dgm:prSet phldrT="[Tekst]" phldr="1"/>
      <dgm:spPr/>
      <dgm:t>
        <a:bodyPr/>
        <a:lstStyle/>
        <a:p>
          <a:endParaRPr lang="en-US" noProof="0" dirty="0"/>
        </a:p>
      </dgm:t>
    </dgm:pt>
    <dgm:pt modelId="{8AAF9711-A0C8-4D80-B33A-3AC03EED0087}" type="parTrans" cxnId="{554BE650-C165-45A2-B07B-F2FFF7A989B4}">
      <dgm:prSet/>
      <dgm:spPr/>
      <dgm:t>
        <a:bodyPr/>
        <a:lstStyle/>
        <a:p>
          <a:endParaRPr lang="en-US" noProof="0" dirty="0"/>
        </a:p>
      </dgm:t>
    </dgm:pt>
    <dgm:pt modelId="{AD61702E-A7CB-4C9C-AEA3-51E154B48C33}" type="sibTrans" cxnId="{554BE650-C165-45A2-B07B-F2FFF7A989B4}">
      <dgm:prSet/>
      <dgm:spPr/>
      <dgm:t>
        <a:bodyPr/>
        <a:lstStyle/>
        <a:p>
          <a:endParaRPr lang="en-US" noProof="0" dirty="0"/>
        </a:p>
      </dgm:t>
    </dgm:pt>
    <dgm:pt modelId="{0B7BE8E0-5AB2-4702-8A65-36E02918F0AC}">
      <dgm:prSet phldrT="[Tekst]" phldr="1"/>
      <dgm:spPr>
        <a:noFill/>
      </dgm:spPr>
      <dgm:t>
        <a:bodyPr/>
        <a:lstStyle/>
        <a:p>
          <a:endParaRPr lang="en-US" noProof="0" dirty="0"/>
        </a:p>
      </dgm:t>
    </dgm:pt>
    <dgm:pt modelId="{461C81DA-1723-4A3D-A4D6-A7E8E2CEE421}" type="parTrans" cxnId="{E7009B91-B614-40EC-A94A-37A129679171}">
      <dgm:prSet/>
      <dgm:spPr/>
      <dgm:t>
        <a:bodyPr/>
        <a:lstStyle/>
        <a:p>
          <a:endParaRPr lang="en-US" noProof="0" dirty="0"/>
        </a:p>
      </dgm:t>
    </dgm:pt>
    <dgm:pt modelId="{383B42BA-5F02-4D7D-88C6-9AB63C0A4C2B}" type="sibTrans" cxnId="{E7009B91-B614-40EC-A94A-37A129679171}">
      <dgm:prSet/>
      <dgm:spPr/>
      <dgm:t>
        <a:bodyPr/>
        <a:lstStyle/>
        <a:p>
          <a:endParaRPr lang="en-US" noProof="0" dirty="0"/>
        </a:p>
      </dgm:t>
    </dgm:pt>
    <dgm:pt modelId="{4EF464DB-1376-4B1F-AF4A-B948ED7A6342}">
      <dgm:prSet/>
      <dgm:spPr/>
      <dgm:t>
        <a:bodyPr/>
        <a:lstStyle/>
        <a:p>
          <a:endParaRPr lang="en-US" noProof="0" dirty="0"/>
        </a:p>
      </dgm:t>
    </dgm:pt>
    <dgm:pt modelId="{B5D9B685-5968-4B40-B48E-538C607FE17E}" type="parTrans" cxnId="{13833DCF-051A-433C-9AEF-B67E78D0C0E4}">
      <dgm:prSet/>
      <dgm:spPr/>
      <dgm:t>
        <a:bodyPr/>
        <a:lstStyle/>
        <a:p>
          <a:endParaRPr lang="en-US" noProof="0" dirty="0"/>
        </a:p>
      </dgm:t>
    </dgm:pt>
    <dgm:pt modelId="{AEFC1579-2365-4182-BF38-AD676C165834}" type="sibTrans" cxnId="{13833DCF-051A-433C-9AEF-B67E78D0C0E4}">
      <dgm:prSet/>
      <dgm:spPr/>
      <dgm:t>
        <a:bodyPr/>
        <a:lstStyle/>
        <a:p>
          <a:endParaRPr lang="en-US" noProof="0" dirty="0"/>
        </a:p>
      </dgm:t>
    </dgm:pt>
    <dgm:pt modelId="{D7342530-C363-4D2D-A846-453B91C38847}">
      <dgm:prSet/>
      <dgm:spPr/>
      <dgm:t>
        <a:bodyPr/>
        <a:lstStyle/>
        <a:p>
          <a:endParaRPr lang="en-US" noProof="0" dirty="0"/>
        </a:p>
      </dgm:t>
    </dgm:pt>
    <dgm:pt modelId="{3E00E382-BA89-42A5-B0A0-22048B18AB4A}" type="parTrans" cxnId="{28BF5E1A-4C51-428D-A1A3-34BCF5D90C4B}">
      <dgm:prSet/>
      <dgm:spPr/>
      <dgm:t>
        <a:bodyPr/>
        <a:lstStyle/>
        <a:p>
          <a:endParaRPr lang="en-US" noProof="0" dirty="0"/>
        </a:p>
      </dgm:t>
    </dgm:pt>
    <dgm:pt modelId="{28DCCFA9-8C1A-4E01-8766-CEAB721EFE71}" type="sibTrans" cxnId="{28BF5E1A-4C51-428D-A1A3-34BCF5D90C4B}">
      <dgm:prSet/>
      <dgm:spPr/>
      <dgm:t>
        <a:bodyPr/>
        <a:lstStyle/>
        <a:p>
          <a:endParaRPr lang="en-US" noProof="0" dirty="0"/>
        </a:p>
      </dgm:t>
    </dgm:pt>
    <dgm:pt modelId="{7A0B0659-A700-4BB7-BE4A-45334EBCF00D}">
      <dgm:prSet/>
      <dgm:spPr/>
      <dgm:t>
        <a:bodyPr/>
        <a:lstStyle/>
        <a:p>
          <a:endParaRPr lang="en-US" noProof="0" dirty="0"/>
        </a:p>
      </dgm:t>
    </dgm:pt>
    <dgm:pt modelId="{B8FA930F-BB0F-4C99-BF0F-576A807A0E0B}" type="parTrans" cxnId="{AB8EA59B-9141-4FD6-980B-35A6233E5829}">
      <dgm:prSet/>
      <dgm:spPr/>
      <dgm:t>
        <a:bodyPr/>
        <a:lstStyle/>
        <a:p>
          <a:endParaRPr lang="en-US" noProof="0" dirty="0"/>
        </a:p>
      </dgm:t>
    </dgm:pt>
    <dgm:pt modelId="{86A347CB-5704-449A-B094-3B0BB277124A}" type="sibTrans" cxnId="{AB8EA59B-9141-4FD6-980B-35A6233E5829}">
      <dgm:prSet/>
      <dgm:spPr/>
      <dgm:t>
        <a:bodyPr/>
        <a:lstStyle/>
        <a:p>
          <a:endParaRPr lang="en-US" noProof="0" dirty="0"/>
        </a:p>
      </dgm:t>
    </dgm:pt>
    <dgm:pt modelId="{516A2E9A-2327-4579-9B35-E8CCEB2BC7A7}" type="pres">
      <dgm:prSet presAssocID="{7CD3D3E2-98A8-40C6-A071-82D148C86397}" presName="diagram" presStyleCnt="0">
        <dgm:presLayoutVars>
          <dgm:chPref val="1"/>
          <dgm:dir/>
          <dgm:animOne val="branch"/>
          <dgm:animLvl val="lvl"/>
          <dgm:resizeHandles val="exact"/>
        </dgm:presLayoutVars>
      </dgm:prSet>
      <dgm:spPr/>
    </dgm:pt>
    <dgm:pt modelId="{C97E13A3-5BF5-4387-8C07-1A5640B70245}" type="pres">
      <dgm:prSet presAssocID="{B8495476-4033-4ABB-87C1-ED2588DC56E1}" presName="root1" presStyleCnt="0"/>
      <dgm:spPr/>
    </dgm:pt>
    <dgm:pt modelId="{5AE16AF2-0DF8-432C-9846-E8F22E58F502}" type="pres">
      <dgm:prSet presAssocID="{B8495476-4033-4ABB-87C1-ED2588DC56E1}" presName="LevelOneTextNode" presStyleLbl="node0" presStyleIdx="0" presStyleCnt="1" custLinFactNeighborY="-4006">
        <dgm:presLayoutVars>
          <dgm:chPref val="3"/>
        </dgm:presLayoutVars>
      </dgm:prSet>
      <dgm:spPr/>
    </dgm:pt>
    <dgm:pt modelId="{4F48F334-C1AD-44CF-A49E-8F9377B5B3FF}" type="pres">
      <dgm:prSet presAssocID="{B8495476-4033-4ABB-87C1-ED2588DC56E1}" presName="level2hierChild" presStyleCnt="0"/>
      <dgm:spPr/>
    </dgm:pt>
    <dgm:pt modelId="{75BE34C9-0BD7-481D-9CCA-F558283DEAC5}" type="pres">
      <dgm:prSet presAssocID="{0F98075A-5C88-400B-AADB-43C6519270B5}" presName="conn2-1" presStyleLbl="parChTrans1D2" presStyleIdx="0" presStyleCnt="2"/>
      <dgm:spPr/>
    </dgm:pt>
    <dgm:pt modelId="{346A4B15-2C24-416E-A0A4-9B26F0685167}" type="pres">
      <dgm:prSet presAssocID="{0F98075A-5C88-400B-AADB-43C6519270B5}" presName="connTx" presStyleLbl="parChTrans1D2" presStyleIdx="0" presStyleCnt="2"/>
      <dgm:spPr/>
    </dgm:pt>
    <dgm:pt modelId="{AD18FBF6-47CF-4DEA-8BAC-6121DE046CEA}" type="pres">
      <dgm:prSet presAssocID="{7B0AA87F-0E35-416E-A88F-9548DB510AE5}" presName="root2" presStyleCnt="0"/>
      <dgm:spPr/>
    </dgm:pt>
    <dgm:pt modelId="{BA027035-811B-4893-B978-07FBF8218EE9}" type="pres">
      <dgm:prSet presAssocID="{7B0AA87F-0E35-416E-A88F-9548DB510AE5}" presName="LevelTwoTextNode" presStyleLbl="node2" presStyleIdx="0" presStyleCnt="2">
        <dgm:presLayoutVars>
          <dgm:chPref val="3"/>
        </dgm:presLayoutVars>
      </dgm:prSet>
      <dgm:spPr/>
    </dgm:pt>
    <dgm:pt modelId="{AD4B9008-F550-4FA8-94F3-A126AA1AD714}" type="pres">
      <dgm:prSet presAssocID="{7B0AA87F-0E35-416E-A88F-9548DB510AE5}" presName="level3hierChild" presStyleCnt="0"/>
      <dgm:spPr/>
    </dgm:pt>
    <dgm:pt modelId="{D1BC0DCB-8DF9-4045-B606-D9A35774DF1E}" type="pres">
      <dgm:prSet presAssocID="{5B3991FD-716E-459C-9682-986581A31A21}" presName="conn2-1" presStyleLbl="parChTrans1D3" presStyleIdx="0" presStyleCnt="3"/>
      <dgm:spPr/>
    </dgm:pt>
    <dgm:pt modelId="{768282E2-832B-46D0-AF88-56145D3BA0B0}" type="pres">
      <dgm:prSet presAssocID="{5B3991FD-716E-459C-9682-986581A31A21}" presName="connTx" presStyleLbl="parChTrans1D3" presStyleIdx="0" presStyleCnt="3"/>
      <dgm:spPr/>
    </dgm:pt>
    <dgm:pt modelId="{B0770044-60DD-475A-9F34-880EDB6D2D78}" type="pres">
      <dgm:prSet presAssocID="{BACC8585-B8AC-4654-9D76-646C9CA93ACE}" presName="root2" presStyleCnt="0"/>
      <dgm:spPr/>
    </dgm:pt>
    <dgm:pt modelId="{4643BC56-7783-4363-8D09-05216AB3E6F7}" type="pres">
      <dgm:prSet presAssocID="{BACC8585-B8AC-4654-9D76-646C9CA93ACE}" presName="LevelTwoTextNode" presStyleLbl="node3" presStyleIdx="0" presStyleCnt="3">
        <dgm:presLayoutVars>
          <dgm:chPref val="3"/>
        </dgm:presLayoutVars>
      </dgm:prSet>
      <dgm:spPr/>
    </dgm:pt>
    <dgm:pt modelId="{10ACE89B-000E-4FF9-907B-93919F56E750}" type="pres">
      <dgm:prSet presAssocID="{BACC8585-B8AC-4654-9D76-646C9CA93ACE}" presName="level3hierChild" presStyleCnt="0"/>
      <dgm:spPr/>
    </dgm:pt>
    <dgm:pt modelId="{BDED8562-6758-49D3-B944-3E5C90C30277}" type="pres">
      <dgm:prSet presAssocID="{B5D9B685-5968-4B40-B48E-538C607FE17E}" presName="conn2-1" presStyleLbl="parChTrans1D4" presStyleIdx="0" presStyleCnt="3"/>
      <dgm:spPr/>
    </dgm:pt>
    <dgm:pt modelId="{1FF4E1CA-C2FD-426C-A251-C60E4B971F98}" type="pres">
      <dgm:prSet presAssocID="{B5D9B685-5968-4B40-B48E-538C607FE17E}" presName="connTx" presStyleLbl="parChTrans1D4" presStyleIdx="0" presStyleCnt="3"/>
      <dgm:spPr/>
    </dgm:pt>
    <dgm:pt modelId="{A3C078E0-AED1-4B70-9F32-9FCBB63190CD}" type="pres">
      <dgm:prSet presAssocID="{4EF464DB-1376-4B1F-AF4A-B948ED7A6342}" presName="root2" presStyleCnt="0"/>
      <dgm:spPr/>
    </dgm:pt>
    <dgm:pt modelId="{9F9C3E65-E7CA-4DB6-BA3C-62143310748B}" type="pres">
      <dgm:prSet presAssocID="{4EF464DB-1376-4B1F-AF4A-B948ED7A6342}" presName="LevelTwoTextNode" presStyleLbl="node4" presStyleIdx="0" presStyleCnt="3">
        <dgm:presLayoutVars>
          <dgm:chPref val="3"/>
        </dgm:presLayoutVars>
      </dgm:prSet>
      <dgm:spPr/>
    </dgm:pt>
    <dgm:pt modelId="{5D82B2ED-29A0-41A2-8767-7891F680B073}" type="pres">
      <dgm:prSet presAssocID="{4EF464DB-1376-4B1F-AF4A-B948ED7A6342}" presName="level3hierChild" presStyleCnt="0"/>
      <dgm:spPr/>
    </dgm:pt>
    <dgm:pt modelId="{636C0AA5-1279-4C81-9A0F-CB046BCB1F98}" type="pres">
      <dgm:prSet presAssocID="{3FCA77A0-A847-4169-9540-00EECD2291CC}" presName="conn2-1" presStyleLbl="parChTrans1D3" presStyleIdx="1" presStyleCnt="3"/>
      <dgm:spPr/>
    </dgm:pt>
    <dgm:pt modelId="{52C8016B-1650-46F8-B9BE-EEB2A79B313A}" type="pres">
      <dgm:prSet presAssocID="{3FCA77A0-A847-4169-9540-00EECD2291CC}" presName="connTx" presStyleLbl="parChTrans1D3" presStyleIdx="1" presStyleCnt="3"/>
      <dgm:spPr/>
    </dgm:pt>
    <dgm:pt modelId="{13DD8524-3DB3-4194-910E-C50FA7640F61}" type="pres">
      <dgm:prSet presAssocID="{8B035BCB-E536-4C95-BB7F-9EDCED4095D6}" presName="root2" presStyleCnt="0"/>
      <dgm:spPr/>
    </dgm:pt>
    <dgm:pt modelId="{40086183-42CF-4191-86FD-A2DC62744219}" type="pres">
      <dgm:prSet presAssocID="{8B035BCB-E536-4C95-BB7F-9EDCED4095D6}" presName="LevelTwoTextNode" presStyleLbl="node3" presStyleIdx="1" presStyleCnt="3">
        <dgm:presLayoutVars>
          <dgm:chPref val="3"/>
        </dgm:presLayoutVars>
      </dgm:prSet>
      <dgm:spPr/>
    </dgm:pt>
    <dgm:pt modelId="{75CBA575-41AF-4FCA-87C9-0D983A910AC9}" type="pres">
      <dgm:prSet presAssocID="{8B035BCB-E536-4C95-BB7F-9EDCED4095D6}" presName="level3hierChild" presStyleCnt="0"/>
      <dgm:spPr/>
    </dgm:pt>
    <dgm:pt modelId="{30801E8A-95C4-40DF-8843-C9CABB9C92D1}" type="pres">
      <dgm:prSet presAssocID="{3E00E382-BA89-42A5-B0A0-22048B18AB4A}" presName="conn2-1" presStyleLbl="parChTrans1D4" presStyleIdx="1" presStyleCnt="3"/>
      <dgm:spPr/>
    </dgm:pt>
    <dgm:pt modelId="{7C15097F-39A9-4108-A871-718C952A2EED}" type="pres">
      <dgm:prSet presAssocID="{3E00E382-BA89-42A5-B0A0-22048B18AB4A}" presName="connTx" presStyleLbl="parChTrans1D4" presStyleIdx="1" presStyleCnt="3"/>
      <dgm:spPr/>
    </dgm:pt>
    <dgm:pt modelId="{3D3FD312-9879-46AC-9FE8-217C5C685D11}" type="pres">
      <dgm:prSet presAssocID="{D7342530-C363-4D2D-A846-453B91C38847}" presName="root2" presStyleCnt="0"/>
      <dgm:spPr/>
    </dgm:pt>
    <dgm:pt modelId="{7E70E238-BC00-4862-B750-587CDA105D16}" type="pres">
      <dgm:prSet presAssocID="{D7342530-C363-4D2D-A846-453B91C38847}" presName="LevelTwoTextNode" presStyleLbl="node4" presStyleIdx="1" presStyleCnt="3">
        <dgm:presLayoutVars>
          <dgm:chPref val="3"/>
        </dgm:presLayoutVars>
      </dgm:prSet>
      <dgm:spPr/>
    </dgm:pt>
    <dgm:pt modelId="{9C48A564-F8F3-45E3-AEC3-3ADF12A76054}" type="pres">
      <dgm:prSet presAssocID="{D7342530-C363-4D2D-A846-453B91C38847}" presName="level3hierChild" presStyleCnt="0"/>
      <dgm:spPr/>
    </dgm:pt>
    <dgm:pt modelId="{3B4C818B-827E-4FE9-AF69-0B6BD27E4AF3}" type="pres">
      <dgm:prSet presAssocID="{8AAF9711-A0C8-4D80-B33A-3AC03EED0087}" presName="conn2-1" presStyleLbl="parChTrans1D2" presStyleIdx="1" presStyleCnt="2"/>
      <dgm:spPr/>
    </dgm:pt>
    <dgm:pt modelId="{D38E03BF-FFB0-40BA-ADF7-9848608BEC33}" type="pres">
      <dgm:prSet presAssocID="{8AAF9711-A0C8-4D80-B33A-3AC03EED0087}" presName="connTx" presStyleLbl="parChTrans1D2" presStyleIdx="1" presStyleCnt="2"/>
      <dgm:spPr/>
    </dgm:pt>
    <dgm:pt modelId="{EB62B001-2155-49F6-9861-CB84CD3E97D5}" type="pres">
      <dgm:prSet presAssocID="{282FB93C-9212-472E-98BC-DB83940174CA}" presName="root2" presStyleCnt="0"/>
      <dgm:spPr/>
    </dgm:pt>
    <dgm:pt modelId="{895D5E29-2C4C-46C7-BA74-68B8C6ED23C9}" type="pres">
      <dgm:prSet presAssocID="{282FB93C-9212-472E-98BC-DB83940174CA}" presName="LevelTwoTextNode" presStyleLbl="node2" presStyleIdx="1" presStyleCnt="2">
        <dgm:presLayoutVars>
          <dgm:chPref val="3"/>
        </dgm:presLayoutVars>
      </dgm:prSet>
      <dgm:spPr/>
    </dgm:pt>
    <dgm:pt modelId="{C5ADBC6A-F33F-4917-A8C9-1296A91B3AC0}" type="pres">
      <dgm:prSet presAssocID="{282FB93C-9212-472E-98BC-DB83940174CA}" presName="level3hierChild" presStyleCnt="0"/>
      <dgm:spPr/>
    </dgm:pt>
    <dgm:pt modelId="{48843BFE-BC93-4BEF-AA8F-6B4C89F0039F}" type="pres">
      <dgm:prSet presAssocID="{461C81DA-1723-4A3D-A4D6-A7E8E2CEE421}" presName="conn2-1" presStyleLbl="parChTrans1D3" presStyleIdx="2" presStyleCnt="3"/>
      <dgm:spPr/>
    </dgm:pt>
    <dgm:pt modelId="{970F6934-9081-475A-AE7B-E43E95B728D8}" type="pres">
      <dgm:prSet presAssocID="{461C81DA-1723-4A3D-A4D6-A7E8E2CEE421}" presName="connTx" presStyleLbl="parChTrans1D3" presStyleIdx="2" presStyleCnt="3"/>
      <dgm:spPr/>
    </dgm:pt>
    <dgm:pt modelId="{C2B57439-26E5-419D-9A51-A1DE92EE26BC}" type="pres">
      <dgm:prSet presAssocID="{0B7BE8E0-5AB2-4702-8A65-36E02918F0AC}" presName="root2" presStyleCnt="0"/>
      <dgm:spPr/>
    </dgm:pt>
    <dgm:pt modelId="{656CFBEE-54C3-406B-8036-CC496E8989D9}" type="pres">
      <dgm:prSet presAssocID="{0B7BE8E0-5AB2-4702-8A65-36E02918F0AC}" presName="LevelTwoTextNode" presStyleLbl="node3" presStyleIdx="2" presStyleCnt="3">
        <dgm:presLayoutVars>
          <dgm:chPref val="3"/>
        </dgm:presLayoutVars>
      </dgm:prSet>
      <dgm:spPr/>
    </dgm:pt>
    <dgm:pt modelId="{B78846AF-49EC-491A-9361-282A13527820}" type="pres">
      <dgm:prSet presAssocID="{0B7BE8E0-5AB2-4702-8A65-36E02918F0AC}" presName="level3hierChild" presStyleCnt="0"/>
      <dgm:spPr/>
    </dgm:pt>
    <dgm:pt modelId="{86BBF510-EFD4-49F1-AE9D-7F5EDFB519A5}" type="pres">
      <dgm:prSet presAssocID="{B8FA930F-BB0F-4C99-BF0F-576A807A0E0B}" presName="conn2-1" presStyleLbl="parChTrans1D4" presStyleIdx="2" presStyleCnt="3"/>
      <dgm:spPr/>
    </dgm:pt>
    <dgm:pt modelId="{F22DA879-3DE5-4793-8EA7-A945FACABDD3}" type="pres">
      <dgm:prSet presAssocID="{B8FA930F-BB0F-4C99-BF0F-576A807A0E0B}" presName="connTx" presStyleLbl="parChTrans1D4" presStyleIdx="2" presStyleCnt="3"/>
      <dgm:spPr/>
    </dgm:pt>
    <dgm:pt modelId="{C0D69039-56F9-4DCB-AA5C-88D8BE6C9AD9}" type="pres">
      <dgm:prSet presAssocID="{7A0B0659-A700-4BB7-BE4A-45334EBCF00D}" presName="root2" presStyleCnt="0"/>
      <dgm:spPr/>
    </dgm:pt>
    <dgm:pt modelId="{030A6801-62E9-48CB-BF23-E822A0A4F3BF}" type="pres">
      <dgm:prSet presAssocID="{7A0B0659-A700-4BB7-BE4A-45334EBCF00D}" presName="LevelTwoTextNode" presStyleLbl="node4" presStyleIdx="2" presStyleCnt="3">
        <dgm:presLayoutVars>
          <dgm:chPref val="3"/>
        </dgm:presLayoutVars>
      </dgm:prSet>
      <dgm:spPr/>
    </dgm:pt>
    <dgm:pt modelId="{1C0FD895-B162-4399-B869-1EEFF8A7F017}" type="pres">
      <dgm:prSet presAssocID="{7A0B0659-A700-4BB7-BE4A-45334EBCF00D}" presName="level3hierChild" presStyleCnt="0"/>
      <dgm:spPr/>
    </dgm:pt>
  </dgm:ptLst>
  <dgm:cxnLst>
    <dgm:cxn modelId="{C79CCE05-0A35-413B-88AB-6FA6E6B041EF}" srcId="{7B0AA87F-0E35-416E-A88F-9548DB510AE5}" destId="{8B035BCB-E536-4C95-BB7F-9EDCED4095D6}" srcOrd="1" destOrd="0" parTransId="{3FCA77A0-A847-4169-9540-00EECD2291CC}" sibTransId="{9A52A1F4-88A0-46FF-9B74-30449B138F19}"/>
    <dgm:cxn modelId="{E88C8506-07A3-4FC0-A7C8-CE799089DAD0}" type="presOf" srcId="{8B035BCB-E536-4C95-BB7F-9EDCED4095D6}" destId="{40086183-42CF-4191-86FD-A2DC62744219}" srcOrd="0" destOrd="0" presId="urn:microsoft.com/office/officeart/2005/8/layout/hierarchy2"/>
    <dgm:cxn modelId="{960F4F07-DD82-4DBC-BAD3-5076A2094EB4}" srcId="{7B0AA87F-0E35-416E-A88F-9548DB510AE5}" destId="{BACC8585-B8AC-4654-9D76-646C9CA93ACE}" srcOrd="0" destOrd="0" parTransId="{5B3991FD-716E-459C-9682-986581A31A21}" sibTransId="{EC2BFCA3-347D-4D78-A5A1-0905019952DD}"/>
    <dgm:cxn modelId="{2857CA0E-F40F-483B-9766-72C57CAB2638}" type="presOf" srcId="{BACC8585-B8AC-4654-9D76-646C9CA93ACE}" destId="{4643BC56-7783-4363-8D09-05216AB3E6F7}" srcOrd="0" destOrd="0" presId="urn:microsoft.com/office/officeart/2005/8/layout/hierarchy2"/>
    <dgm:cxn modelId="{0ADC2319-CB9E-4971-BB8F-3E22F5F8D612}" type="presOf" srcId="{461C81DA-1723-4A3D-A4D6-A7E8E2CEE421}" destId="{48843BFE-BC93-4BEF-AA8F-6B4C89F0039F}" srcOrd="0" destOrd="0" presId="urn:microsoft.com/office/officeart/2005/8/layout/hierarchy2"/>
    <dgm:cxn modelId="{28BF5E1A-4C51-428D-A1A3-34BCF5D90C4B}" srcId="{8B035BCB-E536-4C95-BB7F-9EDCED4095D6}" destId="{D7342530-C363-4D2D-A846-453B91C38847}" srcOrd="0" destOrd="0" parTransId="{3E00E382-BA89-42A5-B0A0-22048B18AB4A}" sibTransId="{28DCCFA9-8C1A-4E01-8766-CEAB721EFE71}"/>
    <dgm:cxn modelId="{BB971C1B-EC68-43A2-B7EB-0767A977BEF6}" type="presOf" srcId="{7B0AA87F-0E35-416E-A88F-9548DB510AE5}" destId="{BA027035-811B-4893-B978-07FBF8218EE9}" srcOrd="0" destOrd="0" presId="urn:microsoft.com/office/officeart/2005/8/layout/hierarchy2"/>
    <dgm:cxn modelId="{B2B1561B-596C-4921-B964-1404FA7C8935}" type="presOf" srcId="{3FCA77A0-A847-4169-9540-00EECD2291CC}" destId="{636C0AA5-1279-4C81-9A0F-CB046BCB1F98}" srcOrd="0" destOrd="0" presId="urn:microsoft.com/office/officeart/2005/8/layout/hierarchy2"/>
    <dgm:cxn modelId="{C65F9722-EB9D-4777-8721-8526FF941100}" type="presOf" srcId="{0F98075A-5C88-400B-AADB-43C6519270B5}" destId="{346A4B15-2C24-416E-A0A4-9B26F0685167}" srcOrd="1" destOrd="0" presId="urn:microsoft.com/office/officeart/2005/8/layout/hierarchy2"/>
    <dgm:cxn modelId="{94548726-1B05-4E5C-9142-D1D1C14B257D}" type="presOf" srcId="{8AAF9711-A0C8-4D80-B33A-3AC03EED0087}" destId="{D38E03BF-FFB0-40BA-ADF7-9848608BEC33}" srcOrd="1" destOrd="0" presId="urn:microsoft.com/office/officeart/2005/8/layout/hierarchy2"/>
    <dgm:cxn modelId="{F602F427-4E45-46C6-9139-FBAA0B58B1C5}" type="presOf" srcId="{D7342530-C363-4D2D-A846-453B91C38847}" destId="{7E70E238-BC00-4862-B750-587CDA105D16}" srcOrd="0" destOrd="0" presId="urn:microsoft.com/office/officeart/2005/8/layout/hierarchy2"/>
    <dgm:cxn modelId="{D0B74C2A-9101-45D6-BEBE-5B8307C5A00A}" type="presOf" srcId="{B8FA930F-BB0F-4C99-BF0F-576A807A0E0B}" destId="{86BBF510-EFD4-49F1-AE9D-7F5EDFB519A5}" srcOrd="0" destOrd="0" presId="urn:microsoft.com/office/officeart/2005/8/layout/hierarchy2"/>
    <dgm:cxn modelId="{11FFFE33-451A-4240-94B6-A204F2A12CBD}" srcId="{7CD3D3E2-98A8-40C6-A071-82D148C86397}" destId="{B8495476-4033-4ABB-87C1-ED2588DC56E1}" srcOrd="0" destOrd="0" parTransId="{595161AF-A5EB-471E-9E37-DACA2B3C4C43}" sibTransId="{683D7BB4-D202-42C7-A3F0-1C48F433525E}"/>
    <dgm:cxn modelId="{3FA5F95F-06E0-4E80-9FE8-F37ED22849E5}" type="presOf" srcId="{7CD3D3E2-98A8-40C6-A071-82D148C86397}" destId="{516A2E9A-2327-4579-9B35-E8CCEB2BC7A7}" srcOrd="0" destOrd="0" presId="urn:microsoft.com/office/officeart/2005/8/layout/hierarchy2"/>
    <dgm:cxn modelId="{A17B5764-2F09-4D2C-B04F-A05E4EFAA17E}" type="presOf" srcId="{8AAF9711-A0C8-4D80-B33A-3AC03EED0087}" destId="{3B4C818B-827E-4FE9-AF69-0B6BD27E4AF3}" srcOrd="0" destOrd="0" presId="urn:microsoft.com/office/officeart/2005/8/layout/hierarchy2"/>
    <dgm:cxn modelId="{13C6406C-EDAB-4C47-8FCF-D3331A926D15}" type="presOf" srcId="{4EF464DB-1376-4B1F-AF4A-B948ED7A6342}" destId="{9F9C3E65-E7CA-4DB6-BA3C-62143310748B}" srcOrd="0" destOrd="0" presId="urn:microsoft.com/office/officeart/2005/8/layout/hierarchy2"/>
    <dgm:cxn modelId="{7F2A7F6E-6222-4140-9EB0-D54A8BCB7A0C}" type="presOf" srcId="{3E00E382-BA89-42A5-B0A0-22048B18AB4A}" destId="{7C15097F-39A9-4108-A871-718C952A2EED}" srcOrd="1" destOrd="0" presId="urn:microsoft.com/office/officeart/2005/8/layout/hierarchy2"/>
    <dgm:cxn modelId="{554BE650-C165-45A2-B07B-F2FFF7A989B4}" srcId="{B8495476-4033-4ABB-87C1-ED2588DC56E1}" destId="{282FB93C-9212-472E-98BC-DB83940174CA}" srcOrd="1" destOrd="0" parTransId="{8AAF9711-A0C8-4D80-B33A-3AC03EED0087}" sibTransId="{AD61702E-A7CB-4C9C-AEA3-51E154B48C33}"/>
    <dgm:cxn modelId="{B7F48852-BEB6-4735-AE1B-848C5FCAEA52}" type="presOf" srcId="{B5D9B685-5968-4B40-B48E-538C607FE17E}" destId="{BDED8562-6758-49D3-B944-3E5C90C30277}" srcOrd="0" destOrd="0" presId="urn:microsoft.com/office/officeart/2005/8/layout/hierarchy2"/>
    <dgm:cxn modelId="{FC03E356-0B36-4ED7-A4C1-BAEFAA85F2D7}" type="presOf" srcId="{5B3991FD-716E-459C-9682-986581A31A21}" destId="{768282E2-832B-46D0-AF88-56145D3BA0B0}" srcOrd="1" destOrd="0" presId="urn:microsoft.com/office/officeart/2005/8/layout/hierarchy2"/>
    <dgm:cxn modelId="{656D7380-4CD9-40F3-804A-CE95CC33EDA5}" type="presOf" srcId="{B5D9B685-5968-4B40-B48E-538C607FE17E}" destId="{1FF4E1CA-C2FD-426C-A251-C60E4B971F98}" srcOrd="1" destOrd="0" presId="urn:microsoft.com/office/officeart/2005/8/layout/hierarchy2"/>
    <dgm:cxn modelId="{9F9DA480-CF42-4F4B-9F7A-36C7161000FA}" type="presOf" srcId="{7A0B0659-A700-4BB7-BE4A-45334EBCF00D}" destId="{030A6801-62E9-48CB-BF23-E822A0A4F3BF}" srcOrd="0" destOrd="0" presId="urn:microsoft.com/office/officeart/2005/8/layout/hierarchy2"/>
    <dgm:cxn modelId="{BA944C88-EA3A-4ECC-B20A-64A9DD10DE5F}" type="presOf" srcId="{3FCA77A0-A847-4169-9540-00EECD2291CC}" destId="{52C8016B-1650-46F8-B9BE-EEB2A79B313A}" srcOrd="1" destOrd="0" presId="urn:microsoft.com/office/officeart/2005/8/layout/hierarchy2"/>
    <dgm:cxn modelId="{59F6288B-59D8-4A18-A1B2-01E3AD4921AE}" type="presOf" srcId="{3E00E382-BA89-42A5-B0A0-22048B18AB4A}" destId="{30801E8A-95C4-40DF-8843-C9CABB9C92D1}" srcOrd="0" destOrd="0" presId="urn:microsoft.com/office/officeart/2005/8/layout/hierarchy2"/>
    <dgm:cxn modelId="{E7009B91-B614-40EC-A94A-37A129679171}" srcId="{282FB93C-9212-472E-98BC-DB83940174CA}" destId="{0B7BE8E0-5AB2-4702-8A65-36E02918F0AC}" srcOrd="0" destOrd="0" parTransId="{461C81DA-1723-4A3D-A4D6-A7E8E2CEE421}" sibTransId="{383B42BA-5F02-4D7D-88C6-9AB63C0A4C2B}"/>
    <dgm:cxn modelId="{AB8EA59B-9141-4FD6-980B-35A6233E5829}" srcId="{0B7BE8E0-5AB2-4702-8A65-36E02918F0AC}" destId="{7A0B0659-A700-4BB7-BE4A-45334EBCF00D}" srcOrd="0" destOrd="0" parTransId="{B8FA930F-BB0F-4C99-BF0F-576A807A0E0B}" sibTransId="{86A347CB-5704-449A-B094-3B0BB277124A}"/>
    <dgm:cxn modelId="{8D0EF4A3-89D0-472F-9D56-17C025C639E3}" type="presOf" srcId="{0B7BE8E0-5AB2-4702-8A65-36E02918F0AC}" destId="{656CFBEE-54C3-406B-8036-CC496E8989D9}" srcOrd="0" destOrd="0" presId="urn:microsoft.com/office/officeart/2005/8/layout/hierarchy2"/>
    <dgm:cxn modelId="{CB3899B0-4393-49A4-B293-BBB2635D9484}" srcId="{B8495476-4033-4ABB-87C1-ED2588DC56E1}" destId="{7B0AA87F-0E35-416E-A88F-9548DB510AE5}" srcOrd="0" destOrd="0" parTransId="{0F98075A-5C88-400B-AADB-43C6519270B5}" sibTransId="{AEB86EED-73CE-4794-9BF4-99CC8344CF6B}"/>
    <dgm:cxn modelId="{7BFA88B9-257E-4C7B-8398-AA4B72BAF991}" type="presOf" srcId="{5B3991FD-716E-459C-9682-986581A31A21}" destId="{D1BC0DCB-8DF9-4045-B606-D9A35774DF1E}" srcOrd="0" destOrd="0" presId="urn:microsoft.com/office/officeart/2005/8/layout/hierarchy2"/>
    <dgm:cxn modelId="{41593FCB-76DF-4E9F-B0A1-FE483F95F835}" type="presOf" srcId="{0F98075A-5C88-400B-AADB-43C6519270B5}" destId="{75BE34C9-0BD7-481D-9CCA-F558283DEAC5}" srcOrd="0" destOrd="0" presId="urn:microsoft.com/office/officeart/2005/8/layout/hierarchy2"/>
    <dgm:cxn modelId="{13833DCF-051A-433C-9AEF-B67E78D0C0E4}" srcId="{BACC8585-B8AC-4654-9D76-646C9CA93ACE}" destId="{4EF464DB-1376-4B1F-AF4A-B948ED7A6342}" srcOrd="0" destOrd="0" parTransId="{B5D9B685-5968-4B40-B48E-538C607FE17E}" sibTransId="{AEFC1579-2365-4182-BF38-AD676C165834}"/>
    <dgm:cxn modelId="{4C39D0D9-AF43-4C79-B403-994D95E34F3D}" type="presOf" srcId="{461C81DA-1723-4A3D-A4D6-A7E8E2CEE421}" destId="{970F6934-9081-475A-AE7B-E43E95B728D8}" srcOrd="1" destOrd="0" presId="urn:microsoft.com/office/officeart/2005/8/layout/hierarchy2"/>
    <dgm:cxn modelId="{5BF550F2-D533-4BC0-8749-2D4E05390946}" type="presOf" srcId="{B8495476-4033-4ABB-87C1-ED2588DC56E1}" destId="{5AE16AF2-0DF8-432C-9846-E8F22E58F502}" srcOrd="0" destOrd="0" presId="urn:microsoft.com/office/officeart/2005/8/layout/hierarchy2"/>
    <dgm:cxn modelId="{754A4BF6-0CD9-4B4A-A679-C9CE82EED717}" type="presOf" srcId="{B8FA930F-BB0F-4C99-BF0F-576A807A0E0B}" destId="{F22DA879-3DE5-4793-8EA7-A945FACABDD3}" srcOrd="1" destOrd="0" presId="urn:microsoft.com/office/officeart/2005/8/layout/hierarchy2"/>
    <dgm:cxn modelId="{720B49FC-170D-4028-B67E-B77637405238}" type="presOf" srcId="{282FB93C-9212-472E-98BC-DB83940174CA}" destId="{895D5E29-2C4C-46C7-BA74-68B8C6ED23C9}" srcOrd="0" destOrd="0" presId="urn:microsoft.com/office/officeart/2005/8/layout/hierarchy2"/>
    <dgm:cxn modelId="{005E6307-6BD0-45B9-94A6-8193ADC698CB}" type="presParOf" srcId="{516A2E9A-2327-4579-9B35-E8CCEB2BC7A7}" destId="{C97E13A3-5BF5-4387-8C07-1A5640B70245}" srcOrd="0" destOrd="0" presId="urn:microsoft.com/office/officeart/2005/8/layout/hierarchy2"/>
    <dgm:cxn modelId="{000305A7-FD47-4CF4-9BB8-83CCBF02C5BF}" type="presParOf" srcId="{C97E13A3-5BF5-4387-8C07-1A5640B70245}" destId="{5AE16AF2-0DF8-432C-9846-E8F22E58F502}" srcOrd="0" destOrd="0" presId="urn:microsoft.com/office/officeart/2005/8/layout/hierarchy2"/>
    <dgm:cxn modelId="{C60EEF60-691F-41CD-A982-4C796B3D637D}" type="presParOf" srcId="{C97E13A3-5BF5-4387-8C07-1A5640B70245}" destId="{4F48F334-C1AD-44CF-A49E-8F9377B5B3FF}" srcOrd="1" destOrd="0" presId="urn:microsoft.com/office/officeart/2005/8/layout/hierarchy2"/>
    <dgm:cxn modelId="{B2DBBE3C-B488-4924-86E7-0CD1E28BC8D1}" type="presParOf" srcId="{4F48F334-C1AD-44CF-A49E-8F9377B5B3FF}" destId="{75BE34C9-0BD7-481D-9CCA-F558283DEAC5}" srcOrd="0" destOrd="0" presId="urn:microsoft.com/office/officeart/2005/8/layout/hierarchy2"/>
    <dgm:cxn modelId="{088B2540-EB5B-48EF-82EF-A1C147492FB1}" type="presParOf" srcId="{75BE34C9-0BD7-481D-9CCA-F558283DEAC5}" destId="{346A4B15-2C24-416E-A0A4-9B26F0685167}" srcOrd="0" destOrd="0" presId="urn:microsoft.com/office/officeart/2005/8/layout/hierarchy2"/>
    <dgm:cxn modelId="{B6D542E4-7E34-49A0-8D2B-8E005E3E2F25}" type="presParOf" srcId="{4F48F334-C1AD-44CF-A49E-8F9377B5B3FF}" destId="{AD18FBF6-47CF-4DEA-8BAC-6121DE046CEA}" srcOrd="1" destOrd="0" presId="urn:microsoft.com/office/officeart/2005/8/layout/hierarchy2"/>
    <dgm:cxn modelId="{F537488D-E4D0-4EDC-8FD6-416EC73879CD}" type="presParOf" srcId="{AD18FBF6-47CF-4DEA-8BAC-6121DE046CEA}" destId="{BA027035-811B-4893-B978-07FBF8218EE9}" srcOrd="0" destOrd="0" presId="urn:microsoft.com/office/officeart/2005/8/layout/hierarchy2"/>
    <dgm:cxn modelId="{E4141D2F-892A-4F15-BCEE-E6C6CD6E69CF}" type="presParOf" srcId="{AD18FBF6-47CF-4DEA-8BAC-6121DE046CEA}" destId="{AD4B9008-F550-4FA8-94F3-A126AA1AD714}" srcOrd="1" destOrd="0" presId="urn:microsoft.com/office/officeart/2005/8/layout/hierarchy2"/>
    <dgm:cxn modelId="{32D66349-0EE1-4A15-9827-32FC072A7D93}" type="presParOf" srcId="{AD4B9008-F550-4FA8-94F3-A126AA1AD714}" destId="{D1BC0DCB-8DF9-4045-B606-D9A35774DF1E}" srcOrd="0" destOrd="0" presId="urn:microsoft.com/office/officeart/2005/8/layout/hierarchy2"/>
    <dgm:cxn modelId="{7B00B9AD-DB54-4D0C-B607-7D719CF43F60}" type="presParOf" srcId="{D1BC0DCB-8DF9-4045-B606-D9A35774DF1E}" destId="{768282E2-832B-46D0-AF88-56145D3BA0B0}" srcOrd="0" destOrd="0" presId="urn:microsoft.com/office/officeart/2005/8/layout/hierarchy2"/>
    <dgm:cxn modelId="{B0452FF7-4865-4B55-8BC0-6749FBC4EBD6}" type="presParOf" srcId="{AD4B9008-F550-4FA8-94F3-A126AA1AD714}" destId="{B0770044-60DD-475A-9F34-880EDB6D2D78}" srcOrd="1" destOrd="0" presId="urn:microsoft.com/office/officeart/2005/8/layout/hierarchy2"/>
    <dgm:cxn modelId="{B4296736-A3FA-4349-8293-DAFB65C16526}" type="presParOf" srcId="{B0770044-60DD-475A-9F34-880EDB6D2D78}" destId="{4643BC56-7783-4363-8D09-05216AB3E6F7}" srcOrd="0" destOrd="0" presId="urn:microsoft.com/office/officeart/2005/8/layout/hierarchy2"/>
    <dgm:cxn modelId="{28B25E49-6937-4FF4-8587-93B117A41274}" type="presParOf" srcId="{B0770044-60DD-475A-9F34-880EDB6D2D78}" destId="{10ACE89B-000E-4FF9-907B-93919F56E750}" srcOrd="1" destOrd="0" presId="urn:microsoft.com/office/officeart/2005/8/layout/hierarchy2"/>
    <dgm:cxn modelId="{FAA53CE6-E551-47D0-8A2E-5C4062FE3279}" type="presParOf" srcId="{10ACE89B-000E-4FF9-907B-93919F56E750}" destId="{BDED8562-6758-49D3-B944-3E5C90C30277}" srcOrd="0" destOrd="0" presId="urn:microsoft.com/office/officeart/2005/8/layout/hierarchy2"/>
    <dgm:cxn modelId="{EA9FBF0F-B546-446D-9850-ACAC57BB8238}" type="presParOf" srcId="{BDED8562-6758-49D3-B944-3E5C90C30277}" destId="{1FF4E1CA-C2FD-426C-A251-C60E4B971F98}" srcOrd="0" destOrd="0" presId="urn:microsoft.com/office/officeart/2005/8/layout/hierarchy2"/>
    <dgm:cxn modelId="{E04247A7-4934-450D-B5EA-083E5308F9E2}" type="presParOf" srcId="{10ACE89B-000E-4FF9-907B-93919F56E750}" destId="{A3C078E0-AED1-4B70-9F32-9FCBB63190CD}" srcOrd="1" destOrd="0" presId="urn:microsoft.com/office/officeart/2005/8/layout/hierarchy2"/>
    <dgm:cxn modelId="{F28C930C-1D7E-4730-8FD4-D07AD6E32316}" type="presParOf" srcId="{A3C078E0-AED1-4B70-9F32-9FCBB63190CD}" destId="{9F9C3E65-E7CA-4DB6-BA3C-62143310748B}" srcOrd="0" destOrd="0" presId="urn:microsoft.com/office/officeart/2005/8/layout/hierarchy2"/>
    <dgm:cxn modelId="{C51311EC-F429-4D93-884A-37AFF6755A40}" type="presParOf" srcId="{A3C078E0-AED1-4B70-9F32-9FCBB63190CD}" destId="{5D82B2ED-29A0-41A2-8767-7891F680B073}" srcOrd="1" destOrd="0" presId="urn:microsoft.com/office/officeart/2005/8/layout/hierarchy2"/>
    <dgm:cxn modelId="{BD1EEC1E-CCBB-41FC-8CCC-BB95E42D20E5}" type="presParOf" srcId="{AD4B9008-F550-4FA8-94F3-A126AA1AD714}" destId="{636C0AA5-1279-4C81-9A0F-CB046BCB1F98}" srcOrd="2" destOrd="0" presId="urn:microsoft.com/office/officeart/2005/8/layout/hierarchy2"/>
    <dgm:cxn modelId="{61ED9A3D-7CA1-4BFD-8D5A-F48D7025E6CE}" type="presParOf" srcId="{636C0AA5-1279-4C81-9A0F-CB046BCB1F98}" destId="{52C8016B-1650-46F8-B9BE-EEB2A79B313A}" srcOrd="0" destOrd="0" presId="urn:microsoft.com/office/officeart/2005/8/layout/hierarchy2"/>
    <dgm:cxn modelId="{DD90D7C7-6C8B-4E57-876B-7CA789952761}" type="presParOf" srcId="{AD4B9008-F550-4FA8-94F3-A126AA1AD714}" destId="{13DD8524-3DB3-4194-910E-C50FA7640F61}" srcOrd="3" destOrd="0" presId="urn:microsoft.com/office/officeart/2005/8/layout/hierarchy2"/>
    <dgm:cxn modelId="{EAC6A0A3-176F-4C16-BC3C-822B61A6CB22}" type="presParOf" srcId="{13DD8524-3DB3-4194-910E-C50FA7640F61}" destId="{40086183-42CF-4191-86FD-A2DC62744219}" srcOrd="0" destOrd="0" presId="urn:microsoft.com/office/officeart/2005/8/layout/hierarchy2"/>
    <dgm:cxn modelId="{11E278B7-9261-48CA-A35F-7C12A54FE531}" type="presParOf" srcId="{13DD8524-3DB3-4194-910E-C50FA7640F61}" destId="{75CBA575-41AF-4FCA-87C9-0D983A910AC9}" srcOrd="1" destOrd="0" presId="urn:microsoft.com/office/officeart/2005/8/layout/hierarchy2"/>
    <dgm:cxn modelId="{DA5CEA78-5644-420A-B08E-202871A7BB21}" type="presParOf" srcId="{75CBA575-41AF-4FCA-87C9-0D983A910AC9}" destId="{30801E8A-95C4-40DF-8843-C9CABB9C92D1}" srcOrd="0" destOrd="0" presId="urn:microsoft.com/office/officeart/2005/8/layout/hierarchy2"/>
    <dgm:cxn modelId="{706B6747-B3E5-4B28-92A7-B7338F239F6C}" type="presParOf" srcId="{30801E8A-95C4-40DF-8843-C9CABB9C92D1}" destId="{7C15097F-39A9-4108-A871-718C952A2EED}" srcOrd="0" destOrd="0" presId="urn:microsoft.com/office/officeart/2005/8/layout/hierarchy2"/>
    <dgm:cxn modelId="{5C8C9B11-CFCF-461D-9B79-68B9C8E61169}" type="presParOf" srcId="{75CBA575-41AF-4FCA-87C9-0D983A910AC9}" destId="{3D3FD312-9879-46AC-9FE8-217C5C685D11}" srcOrd="1" destOrd="0" presId="urn:microsoft.com/office/officeart/2005/8/layout/hierarchy2"/>
    <dgm:cxn modelId="{CD8FD2F8-A0E2-4031-800F-B4D9F755FFF7}" type="presParOf" srcId="{3D3FD312-9879-46AC-9FE8-217C5C685D11}" destId="{7E70E238-BC00-4862-B750-587CDA105D16}" srcOrd="0" destOrd="0" presId="urn:microsoft.com/office/officeart/2005/8/layout/hierarchy2"/>
    <dgm:cxn modelId="{58FA4992-66E6-4935-801D-21DFFF35FFD6}" type="presParOf" srcId="{3D3FD312-9879-46AC-9FE8-217C5C685D11}" destId="{9C48A564-F8F3-45E3-AEC3-3ADF12A76054}" srcOrd="1" destOrd="0" presId="urn:microsoft.com/office/officeart/2005/8/layout/hierarchy2"/>
    <dgm:cxn modelId="{80527C79-5A75-42EB-84A2-180B50087AC9}" type="presParOf" srcId="{4F48F334-C1AD-44CF-A49E-8F9377B5B3FF}" destId="{3B4C818B-827E-4FE9-AF69-0B6BD27E4AF3}" srcOrd="2" destOrd="0" presId="urn:microsoft.com/office/officeart/2005/8/layout/hierarchy2"/>
    <dgm:cxn modelId="{B7278D9D-6F64-4229-8801-08CF4F9A7EA2}" type="presParOf" srcId="{3B4C818B-827E-4FE9-AF69-0B6BD27E4AF3}" destId="{D38E03BF-FFB0-40BA-ADF7-9848608BEC33}" srcOrd="0" destOrd="0" presId="urn:microsoft.com/office/officeart/2005/8/layout/hierarchy2"/>
    <dgm:cxn modelId="{C9660D2F-0031-4EB3-BEDF-55C0339BC076}" type="presParOf" srcId="{4F48F334-C1AD-44CF-A49E-8F9377B5B3FF}" destId="{EB62B001-2155-49F6-9861-CB84CD3E97D5}" srcOrd="3" destOrd="0" presId="urn:microsoft.com/office/officeart/2005/8/layout/hierarchy2"/>
    <dgm:cxn modelId="{FFD27CF4-7731-4F2E-A6A1-DDD565C88FDD}" type="presParOf" srcId="{EB62B001-2155-49F6-9861-CB84CD3E97D5}" destId="{895D5E29-2C4C-46C7-BA74-68B8C6ED23C9}" srcOrd="0" destOrd="0" presId="urn:microsoft.com/office/officeart/2005/8/layout/hierarchy2"/>
    <dgm:cxn modelId="{16ED0842-6148-4D3C-9681-E7D84D4F1A3F}" type="presParOf" srcId="{EB62B001-2155-49F6-9861-CB84CD3E97D5}" destId="{C5ADBC6A-F33F-4917-A8C9-1296A91B3AC0}" srcOrd="1" destOrd="0" presId="urn:microsoft.com/office/officeart/2005/8/layout/hierarchy2"/>
    <dgm:cxn modelId="{E3F903CE-89D5-44B2-8103-BC4EC6370180}" type="presParOf" srcId="{C5ADBC6A-F33F-4917-A8C9-1296A91B3AC0}" destId="{48843BFE-BC93-4BEF-AA8F-6B4C89F0039F}" srcOrd="0" destOrd="0" presId="urn:microsoft.com/office/officeart/2005/8/layout/hierarchy2"/>
    <dgm:cxn modelId="{C3D5EB71-AB2D-46E7-A329-B1D7A5B64257}" type="presParOf" srcId="{48843BFE-BC93-4BEF-AA8F-6B4C89F0039F}" destId="{970F6934-9081-475A-AE7B-E43E95B728D8}" srcOrd="0" destOrd="0" presId="urn:microsoft.com/office/officeart/2005/8/layout/hierarchy2"/>
    <dgm:cxn modelId="{757F9873-5815-4C23-A7C5-FDD4D59B66AC}" type="presParOf" srcId="{C5ADBC6A-F33F-4917-A8C9-1296A91B3AC0}" destId="{C2B57439-26E5-419D-9A51-A1DE92EE26BC}" srcOrd="1" destOrd="0" presId="urn:microsoft.com/office/officeart/2005/8/layout/hierarchy2"/>
    <dgm:cxn modelId="{C3494A4A-AB7A-403E-9013-BB2C147DDAE0}" type="presParOf" srcId="{C2B57439-26E5-419D-9A51-A1DE92EE26BC}" destId="{656CFBEE-54C3-406B-8036-CC496E8989D9}" srcOrd="0" destOrd="0" presId="urn:microsoft.com/office/officeart/2005/8/layout/hierarchy2"/>
    <dgm:cxn modelId="{19E7C2EF-5370-4506-B43D-2FC73C6B83F9}" type="presParOf" srcId="{C2B57439-26E5-419D-9A51-A1DE92EE26BC}" destId="{B78846AF-49EC-491A-9361-282A13527820}" srcOrd="1" destOrd="0" presId="urn:microsoft.com/office/officeart/2005/8/layout/hierarchy2"/>
    <dgm:cxn modelId="{DA65BE35-CD0D-459C-9B23-D3062556B383}" type="presParOf" srcId="{B78846AF-49EC-491A-9361-282A13527820}" destId="{86BBF510-EFD4-49F1-AE9D-7F5EDFB519A5}" srcOrd="0" destOrd="0" presId="urn:microsoft.com/office/officeart/2005/8/layout/hierarchy2"/>
    <dgm:cxn modelId="{17B72DAC-8FA1-4D86-B037-05EA2F3201B9}" type="presParOf" srcId="{86BBF510-EFD4-49F1-AE9D-7F5EDFB519A5}" destId="{F22DA879-3DE5-4793-8EA7-A945FACABDD3}" srcOrd="0" destOrd="0" presId="urn:microsoft.com/office/officeart/2005/8/layout/hierarchy2"/>
    <dgm:cxn modelId="{9DD39350-299A-41CD-BF84-B069A02D888B}" type="presParOf" srcId="{B78846AF-49EC-491A-9361-282A13527820}" destId="{C0D69039-56F9-4DCB-AA5C-88D8BE6C9AD9}" srcOrd="1" destOrd="0" presId="urn:microsoft.com/office/officeart/2005/8/layout/hierarchy2"/>
    <dgm:cxn modelId="{2238CB8D-79A5-4ACD-819D-B759A7C3114C}" type="presParOf" srcId="{C0D69039-56F9-4DCB-AA5C-88D8BE6C9AD9}" destId="{030A6801-62E9-48CB-BF23-E822A0A4F3BF}" srcOrd="0" destOrd="0" presId="urn:microsoft.com/office/officeart/2005/8/layout/hierarchy2"/>
    <dgm:cxn modelId="{87AD8CCA-C471-48F1-BB17-3DB8613E034D}" type="presParOf" srcId="{C0D69039-56F9-4DCB-AA5C-88D8BE6C9AD9}" destId="{1C0FD895-B162-4399-B869-1EEFF8A7F017}"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FE8A3A1-C5E7-44B2-B1D7-F552BEAF38AB}" type="doc">
      <dgm:prSet loTypeId="urn:microsoft.com/office/officeart/2005/8/layout/orgChart1" loCatId="hierarchy" qsTypeId="urn:microsoft.com/office/officeart/2005/8/quickstyle/simple1" qsCatId="simple" csTypeId="urn:microsoft.com/office/officeart/2005/8/colors/accent6_2" csCatId="accent6" phldr="1"/>
      <dgm:spPr/>
      <dgm:t>
        <a:bodyPr/>
        <a:lstStyle/>
        <a:p>
          <a:endParaRPr lang="nb-NO"/>
        </a:p>
      </dgm:t>
    </dgm:pt>
    <dgm:pt modelId="{BEEE845F-248D-40F4-A403-FA531406A7AF}">
      <dgm:prSet phldrT="[Tekst]"/>
      <dgm:spPr/>
      <dgm:t>
        <a:bodyPr/>
        <a:lstStyle/>
        <a:p>
          <a:r>
            <a:rPr lang="nb-NO" dirty="0"/>
            <a:t>S1</a:t>
          </a:r>
        </a:p>
      </dgm:t>
    </dgm:pt>
    <dgm:pt modelId="{E6357BDD-9866-43BB-A8AD-45CE80487760}" type="parTrans" cxnId="{8CFA1600-677F-4EDA-921B-97D0DEB71F8E}">
      <dgm:prSet/>
      <dgm:spPr/>
      <dgm:t>
        <a:bodyPr/>
        <a:lstStyle/>
        <a:p>
          <a:endParaRPr lang="nb-NO"/>
        </a:p>
      </dgm:t>
    </dgm:pt>
    <dgm:pt modelId="{E48A3F2D-41C0-41E3-9683-800503AEAEF0}" type="sibTrans" cxnId="{8CFA1600-677F-4EDA-921B-97D0DEB71F8E}">
      <dgm:prSet/>
      <dgm:spPr/>
      <dgm:t>
        <a:bodyPr/>
        <a:lstStyle/>
        <a:p>
          <a:endParaRPr lang="nb-NO"/>
        </a:p>
      </dgm:t>
    </dgm:pt>
    <dgm:pt modelId="{59A204E7-BE94-4A84-9CB6-DD9CACD1F91B}">
      <dgm:prSet phldrT="[Tekst]"/>
      <dgm:spPr/>
      <dgm:t>
        <a:bodyPr/>
        <a:lstStyle/>
        <a:p>
          <a:r>
            <a:rPr lang="nb-NO" dirty="0"/>
            <a:t>Sub system1</a:t>
          </a:r>
        </a:p>
      </dgm:t>
    </dgm:pt>
    <dgm:pt modelId="{7AC16457-C616-4592-9E64-2986C02DA77E}" type="parTrans" cxnId="{0DE3446A-B8AF-4AF2-A55E-466A5DEB7076}">
      <dgm:prSet/>
      <dgm:spPr/>
      <dgm:t>
        <a:bodyPr/>
        <a:lstStyle/>
        <a:p>
          <a:endParaRPr lang="nb-NO"/>
        </a:p>
      </dgm:t>
    </dgm:pt>
    <dgm:pt modelId="{7A0F01A3-9F47-4D75-99DB-5471BAC35E94}" type="sibTrans" cxnId="{0DE3446A-B8AF-4AF2-A55E-466A5DEB7076}">
      <dgm:prSet/>
      <dgm:spPr/>
      <dgm:t>
        <a:bodyPr/>
        <a:lstStyle/>
        <a:p>
          <a:endParaRPr lang="nb-NO"/>
        </a:p>
      </dgm:t>
    </dgm:pt>
    <dgm:pt modelId="{F3395F3B-9D2D-42A8-B9E0-A6F3C96C478E}">
      <dgm:prSet phldrT="[Tekst]"/>
      <dgm:spPr/>
      <dgm:t>
        <a:bodyPr/>
        <a:lstStyle/>
        <a:p>
          <a:r>
            <a:rPr lang="nb-NO" dirty="0"/>
            <a:t>Sub system2</a:t>
          </a:r>
        </a:p>
      </dgm:t>
    </dgm:pt>
    <dgm:pt modelId="{244C30C8-6DA4-458C-A14C-8C44457522DF}" type="parTrans" cxnId="{72CC33EF-190F-4FE5-833B-7C86B770EF6A}">
      <dgm:prSet/>
      <dgm:spPr/>
      <dgm:t>
        <a:bodyPr/>
        <a:lstStyle/>
        <a:p>
          <a:endParaRPr lang="nb-NO"/>
        </a:p>
      </dgm:t>
    </dgm:pt>
    <dgm:pt modelId="{3C6389C8-A4A0-49C9-A9FF-0F6E4E4FCE50}" type="sibTrans" cxnId="{72CC33EF-190F-4FE5-833B-7C86B770EF6A}">
      <dgm:prSet/>
      <dgm:spPr/>
      <dgm:t>
        <a:bodyPr/>
        <a:lstStyle/>
        <a:p>
          <a:endParaRPr lang="nb-NO"/>
        </a:p>
      </dgm:t>
    </dgm:pt>
    <dgm:pt modelId="{C301C9CD-A42D-40C9-97A0-AE72F971F78B}">
      <dgm:prSet phldrT="[Tekst]"/>
      <dgm:spPr/>
      <dgm:t>
        <a:bodyPr/>
        <a:lstStyle/>
        <a:p>
          <a:r>
            <a:rPr lang="nb-NO" dirty="0"/>
            <a:t>Sub system3</a:t>
          </a:r>
        </a:p>
      </dgm:t>
    </dgm:pt>
    <dgm:pt modelId="{8EE99556-DD6A-4AF7-8BF7-76DD89A0674B}" type="parTrans" cxnId="{E1D8E76C-BB97-4312-9F73-4D159D7C1725}">
      <dgm:prSet/>
      <dgm:spPr/>
      <dgm:t>
        <a:bodyPr/>
        <a:lstStyle/>
        <a:p>
          <a:endParaRPr lang="nb-NO"/>
        </a:p>
      </dgm:t>
    </dgm:pt>
    <dgm:pt modelId="{DAAB35C2-F83B-47F9-B1D3-7CAEF4D1C0AE}" type="sibTrans" cxnId="{E1D8E76C-BB97-4312-9F73-4D159D7C1725}">
      <dgm:prSet/>
      <dgm:spPr/>
      <dgm:t>
        <a:bodyPr/>
        <a:lstStyle/>
        <a:p>
          <a:endParaRPr lang="nb-NO"/>
        </a:p>
      </dgm:t>
    </dgm:pt>
    <dgm:pt modelId="{78158623-75C9-42D6-BA09-51A0B6CD3009}">
      <dgm:prSet phldrT="[Tekst]"/>
      <dgm:spPr/>
      <dgm:t>
        <a:bodyPr/>
        <a:lstStyle/>
        <a:p>
          <a:r>
            <a:rPr lang="nb-NO" dirty="0"/>
            <a:t>Part1.2</a:t>
          </a:r>
        </a:p>
      </dgm:t>
    </dgm:pt>
    <dgm:pt modelId="{E4EDCA50-02A0-4DBD-B3CC-6DD648A5EB7C}" type="parTrans" cxnId="{1436A788-9A95-4D26-8F10-18F35CF3F181}">
      <dgm:prSet/>
      <dgm:spPr/>
      <dgm:t>
        <a:bodyPr/>
        <a:lstStyle/>
        <a:p>
          <a:endParaRPr lang="nb-NO"/>
        </a:p>
      </dgm:t>
    </dgm:pt>
    <dgm:pt modelId="{3F926685-9F69-48B3-8B3F-2B9FF85B4180}" type="sibTrans" cxnId="{1436A788-9A95-4D26-8F10-18F35CF3F181}">
      <dgm:prSet/>
      <dgm:spPr/>
      <dgm:t>
        <a:bodyPr/>
        <a:lstStyle/>
        <a:p>
          <a:endParaRPr lang="nb-NO"/>
        </a:p>
      </dgm:t>
    </dgm:pt>
    <dgm:pt modelId="{23801786-3E7E-4F6A-8B80-3062D377C141}">
      <dgm:prSet phldrT="[Tekst]"/>
      <dgm:spPr/>
      <dgm:t>
        <a:bodyPr/>
        <a:lstStyle/>
        <a:p>
          <a:r>
            <a:rPr lang="nb-NO" dirty="0"/>
            <a:t>Part1.1</a:t>
          </a:r>
        </a:p>
      </dgm:t>
    </dgm:pt>
    <dgm:pt modelId="{8158204B-32A1-4C8F-BB0C-D5185C29430A}" type="parTrans" cxnId="{A4F67F45-6849-4C95-AADA-976265ADF27D}">
      <dgm:prSet/>
      <dgm:spPr/>
      <dgm:t>
        <a:bodyPr/>
        <a:lstStyle/>
        <a:p>
          <a:endParaRPr lang="nb-NO"/>
        </a:p>
      </dgm:t>
    </dgm:pt>
    <dgm:pt modelId="{3D9C40A6-3D20-4C96-A8AF-70037061411B}" type="sibTrans" cxnId="{A4F67F45-6849-4C95-AADA-976265ADF27D}">
      <dgm:prSet/>
      <dgm:spPr/>
      <dgm:t>
        <a:bodyPr/>
        <a:lstStyle/>
        <a:p>
          <a:endParaRPr lang="nb-NO"/>
        </a:p>
      </dgm:t>
    </dgm:pt>
    <dgm:pt modelId="{8D492C37-9B51-4E9E-B868-5025C56A14F4}">
      <dgm:prSet phldrT="[Tekst]"/>
      <dgm:spPr/>
      <dgm:t>
        <a:bodyPr/>
        <a:lstStyle/>
        <a:p>
          <a:r>
            <a:rPr lang="nb-NO" dirty="0"/>
            <a:t>Part2.1</a:t>
          </a:r>
        </a:p>
      </dgm:t>
    </dgm:pt>
    <dgm:pt modelId="{DB29FBFA-3772-40E3-918B-5AAA5F4202F5}" type="parTrans" cxnId="{7B129CE1-E67A-469F-9410-B41E4D1F299A}">
      <dgm:prSet/>
      <dgm:spPr/>
      <dgm:t>
        <a:bodyPr/>
        <a:lstStyle/>
        <a:p>
          <a:endParaRPr lang="nb-NO"/>
        </a:p>
      </dgm:t>
    </dgm:pt>
    <dgm:pt modelId="{A055130F-E596-4574-80D5-2E6C44A5C4DC}" type="sibTrans" cxnId="{7B129CE1-E67A-469F-9410-B41E4D1F299A}">
      <dgm:prSet/>
      <dgm:spPr/>
      <dgm:t>
        <a:bodyPr/>
        <a:lstStyle/>
        <a:p>
          <a:endParaRPr lang="nb-NO"/>
        </a:p>
      </dgm:t>
    </dgm:pt>
    <dgm:pt modelId="{E87AE7B5-B212-4A0B-9502-B6AE0A556624}">
      <dgm:prSet phldrT="[Tekst]"/>
      <dgm:spPr/>
      <dgm:t>
        <a:bodyPr/>
        <a:lstStyle/>
        <a:p>
          <a:r>
            <a:rPr lang="nb-NO" dirty="0"/>
            <a:t>Comp 3.1.2</a:t>
          </a:r>
        </a:p>
      </dgm:t>
    </dgm:pt>
    <dgm:pt modelId="{89AD7703-2962-48C3-9B93-FA14685DD4D3}" type="parTrans" cxnId="{D39764B9-5C33-4EE6-9486-E49C283F0EA1}">
      <dgm:prSet/>
      <dgm:spPr/>
      <dgm:t>
        <a:bodyPr/>
        <a:lstStyle/>
        <a:p>
          <a:endParaRPr lang="nb-NO"/>
        </a:p>
      </dgm:t>
    </dgm:pt>
    <dgm:pt modelId="{CD915090-9469-4FD2-96E8-BD8E28749025}" type="sibTrans" cxnId="{D39764B9-5C33-4EE6-9486-E49C283F0EA1}">
      <dgm:prSet/>
      <dgm:spPr/>
      <dgm:t>
        <a:bodyPr/>
        <a:lstStyle/>
        <a:p>
          <a:endParaRPr lang="nb-NO"/>
        </a:p>
      </dgm:t>
    </dgm:pt>
    <dgm:pt modelId="{2496B930-F451-43BB-AD18-0DE9AEFC7C92}">
      <dgm:prSet phldrT="[Tekst]"/>
      <dgm:spPr/>
      <dgm:t>
        <a:bodyPr/>
        <a:lstStyle/>
        <a:p>
          <a:r>
            <a:rPr lang="nb-NO" dirty="0"/>
            <a:t>Part3.1</a:t>
          </a:r>
        </a:p>
      </dgm:t>
    </dgm:pt>
    <dgm:pt modelId="{7C443939-60CD-40AF-9E9D-578841DE1344}" type="parTrans" cxnId="{2C2B060E-AC3A-47BD-A040-7A13FCDB9F6A}">
      <dgm:prSet/>
      <dgm:spPr/>
      <dgm:t>
        <a:bodyPr/>
        <a:lstStyle/>
        <a:p>
          <a:endParaRPr lang="nb-NO"/>
        </a:p>
      </dgm:t>
    </dgm:pt>
    <dgm:pt modelId="{F62C8F24-73E0-4CFA-AAB4-97CC4B6A7F02}" type="sibTrans" cxnId="{2C2B060E-AC3A-47BD-A040-7A13FCDB9F6A}">
      <dgm:prSet/>
      <dgm:spPr/>
      <dgm:t>
        <a:bodyPr/>
        <a:lstStyle/>
        <a:p>
          <a:endParaRPr lang="nb-NO"/>
        </a:p>
      </dgm:t>
    </dgm:pt>
    <dgm:pt modelId="{996CE7E7-2843-4B80-940F-59DEED876115}">
      <dgm:prSet phldrT="[Tekst]"/>
      <dgm:spPr/>
      <dgm:t>
        <a:bodyPr/>
        <a:lstStyle/>
        <a:p>
          <a:r>
            <a:rPr lang="nb-NO" dirty="0"/>
            <a:t>Comp 3.1.1</a:t>
          </a:r>
        </a:p>
      </dgm:t>
    </dgm:pt>
    <dgm:pt modelId="{8CFF4C39-8D0D-47FF-87BF-60B4FDAFB783}" type="parTrans" cxnId="{ED558C0A-6F87-45EB-A76C-C32EF17360C7}">
      <dgm:prSet/>
      <dgm:spPr/>
      <dgm:t>
        <a:bodyPr/>
        <a:lstStyle/>
        <a:p>
          <a:endParaRPr lang="nb-NO"/>
        </a:p>
      </dgm:t>
    </dgm:pt>
    <dgm:pt modelId="{4E6C213E-D0F9-49DA-86C7-0923AC24ACAC}" type="sibTrans" cxnId="{ED558C0A-6F87-45EB-A76C-C32EF17360C7}">
      <dgm:prSet/>
      <dgm:spPr/>
      <dgm:t>
        <a:bodyPr/>
        <a:lstStyle/>
        <a:p>
          <a:endParaRPr lang="nb-NO"/>
        </a:p>
      </dgm:t>
    </dgm:pt>
    <dgm:pt modelId="{1D412B10-470F-4DBC-B5C6-0E8C0B3D0928}" type="pres">
      <dgm:prSet presAssocID="{6FE8A3A1-C5E7-44B2-B1D7-F552BEAF38AB}" presName="hierChild1" presStyleCnt="0">
        <dgm:presLayoutVars>
          <dgm:orgChart val="1"/>
          <dgm:chPref val="1"/>
          <dgm:dir/>
          <dgm:animOne val="branch"/>
          <dgm:animLvl val="lvl"/>
          <dgm:resizeHandles/>
        </dgm:presLayoutVars>
      </dgm:prSet>
      <dgm:spPr/>
    </dgm:pt>
    <dgm:pt modelId="{800BF917-FCB2-4BE7-80E8-EBA0A580BAF9}" type="pres">
      <dgm:prSet presAssocID="{BEEE845F-248D-40F4-A403-FA531406A7AF}" presName="hierRoot1" presStyleCnt="0">
        <dgm:presLayoutVars>
          <dgm:hierBranch val="init"/>
        </dgm:presLayoutVars>
      </dgm:prSet>
      <dgm:spPr/>
    </dgm:pt>
    <dgm:pt modelId="{6D87C1E9-A67B-4579-AC4E-7DDC12BC4ADF}" type="pres">
      <dgm:prSet presAssocID="{BEEE845F-248D-40F4-A403-FA531406A7AF}" presName="rootComposite1" presStyleCnt="0"/>
      <dgm:spPr/>
    </dgm:pt>
    <dgm:pt modelId="{AC484CFC-6A61-4002-8A8C-7EB7848DBEE7}" type="pres">
      <dgm:prSet presAssocID="{BEEE845F-248D-40F4-A403-FA531406A7AF}" presName="rootText1" presStyleLbl="node0" presStyleIdx="0" presStyleCnt="1">
        <dgm:presLayoutVars>
          <dgm:chPref val="3"/>
        </dgm:presLayoutVars>
      </dgm:prSet>
      <dgm:spPr/>
    </dgm:pt>
    <dgm:pt modelId="{2F5CAEFE-334D-47FB-943E-FA7C6D3ABCB8}" type="pres">
      <dgm:prSet presAssocID="{BEEE845F-248D-40F4-A403-FA531406A7AF}" presName="rootConnector1" presStyleLbl="node1" presStyleIdx="0" presStyleCnt="0"/>
      <dgm:spPr/>
    </dgm:pt>
    <dgm:pt modelId="{8C0B293C-3681-4D4D-AE34-055A4CA99892}" type="pres">
      <dgm:prSet presAssocID="{BEEE845F-248D-40F4-A403-FA531406A7AF}" presName="hierChild2" presStyleCnt="0"/>
      <dgm:spPr/>
    </dgm:pt>
    <dgm:pt modelId="{36E64B63-E3AB-4D66-99DE-AD702FAA8505}" type="pres">
      <dgm:prSet presAssocID="{7AC16457-C616-4592-9E64-2986C02DA77E}" presName="Name37" presStyleLbl="parChTrans1D2" presStyleIdx="0" presStyleCnt="3"/>
      <dgm:spPr/>
    </dgm:pt>
    <dgm:pt modelId="{A14C6D0C-6A1A-420A-8BD2-7BBD8425AE8B}" type="pres">
      <dgm:prSet presAssocID="{59A204E7-BE94-4A84-9CB6-DD9CACD1F91B}" presName="hierRoot2" presStyleCnt="0">
        <dgm:presLayoutVars>
          <dgm:hierBranch val="init"/>
        </dgm:presLayoutVars>
      </dgm:prSet>
      <dgm:spPr/>
    </dgm:pt>
    <dgm:pt modelId="{DD731168-104F-405A-A6CA-B1B38E093BD4}" type="pres">
      <dgm:prSet presAssocID="{59A204E7-BE94-4A84-9CB6-DD9CACD1F91B}" presName="rootComposite" presStyleCnt="0"/>
      <dgm:spPr/>
    </dgm:pt>
    <dgm:pt modelId="{545FB538-7C54-42C2-A80C-34E0259B5F70}" type="pres">
      <dgm:prSet presAssocID="{59A204E7-BE94-4A84-9CB6-DD9CACD1F91B}" presName="rootText" presStyleLbl="node2" presStyleIdx="0" presStyleCnt="3">
        <dgm:presLayoutVars>
          <dgm:chPref val="3"/>
        </dgm:presLayoutVars>
      </dgm:prSet>
      <dgm:spPr/>
    </dgm:pt>
    <dgm:pt modelId="{DD513313-FBBB-4D88-8043-68D8F6D0A58D}" type="pres">
      <dgm:prSet presAssocID="{59A204E7-BE94-4A84-9CB6-DD9CACD1F91B}" presName="rootConnector" presStyleLbl="node2" presStyleIdx="0" presStyleCnt="3"/>
      <dgm:spPr/>
    </dgm:pt>
    <dgm:pt modelId="{9E7DBEDB-C145-4813-A5AD-250DA83A0614}" type="pres">
      <dgm:prSet presAssocID="{59A204E7-BE94-4A84-9CB6-DD9CACD1F91B}" presName="hierChild4" presStyleCnt="0"/>
      <dgm:spPr/>
    </dgm:pt>
    <dgm:pt modelId="{B1CEEF49-FCB1-4BF5-A3BA-8BD88EC4BBD1}" type="pres">
      <dgm:prSet presAssocID="{8158204B-32A1-4C8F-BB0C-D5185C29430A}" presName="Name37" presStyleLbl="parChTrans1D3" presStyleIdx="0" presStyleCnt="4"/>
      <dgm:spPr/>
    </dgm:pt>
    <dgm:pt modelId="{2F12A435-448B-46F5-911C-9B48F913F95A}" type="pres">
      <dgm:prSet presAssocID="{23801786-3E7E-4F6A-8B80-3062D377C141}" presName="hierRoot2" presStyleCnt="0">
        <dgm:presLayoutVars>
          <dgm:hierBranch val="init"/>
        </dgm:presLayoutVars>
      </dgm:prSet>
      <dgm:spPr/>
    </dgm:pt>
    <dgm:pt modelId="{515A99E9-D33C-43E2-AA8E-76AAC90D7752}" type="pres">
      <dgm:prSet presAssocID="{23801786-3E7E-4F6A-8B80-3062D377C141}" presName="rootComposite" presStyleCnt="0"/>
      <dgm:spPr/>
    </dgm:pt>
    <dgm:pt modelId="{F9906415-E5F3-49D5-8071-A680597626FE}" type="pres">
      <dgm:prSet presAssocID="{23801786-3E7E-4F6A-8B80-3062D377C141}" presName="rootText" presStyleLbl="node3" presStyleIdx="0" presStyleCnt="4">
        <dgm:presLayoutVars>
          <dgm:chPref val="3"/>
        </dgm:presLayoutVars>
      </dgm:prSet>
      <dgm:spPr/>
    </dgm:pt>
    <dgm:pt modelId="{C0CBF22A-8469-4893-AF2C-78F355B3E8CA}" type="pres">
      <dgm:prSet presAssocID="{23801786-3E7E-4F6A-8B80-3062D377C141}" presName="rootConnector" presStyleLbl="node3" presStyleIdx="0" presStyleCnt="4"/>
      <dgm:spPr/>
    </dgm:pt>
    <dgm:pt modelId="{45A7CAFB-5186-4E12-A6CA-FA65076612AE}" type="pres">
      <dgm:prSet presAssocID="{23801786-3E7E-4F6A-8B80-3062D377C141}" presName="hierChild4" presStyleCnt="0"/>
      <dgm:spPr/>
    </dgm:pt>
    <dgm:pt modelId="{69A0DC2B-0B79-4324-A295-5D28E04D2245}" type="pres">
      <dgm:prSet presAssocID="{23801786-3E7E-4F6A-8B80-3062D377C141}" presName="hierChild5" presStyleCnt="0"/>
      <dgm:spPr/>
    </dgm:pt>
    <dgm:pt modelId="{0F9A5A0E-9C94-47BE-8F2E-875715C6F091}" type="pres">
      <dgm:prSet presAssocID="{E4EDCA50-02A0-4DBD-B3CC-6DD648A5EB7C}" presName="Name37" presStyleLbl="parChTrans1D3" presStyleIdx="1" presStyleCnt="4"/>
      <dgm:spPr/>
    </dgm:pt>
    <dgm:pt modelId="{5CCD582B-09F8-4019-80D9-77A630F094A8}" type="pres">
      <dgm:prSet presAssocID="{78158623-75C9-42D6-BA09-51A0B6CD3009}" presName="hierRoot2" presStyleCnt="0">
        <dgm:presLayoutVars>
          <dgm:hierBranch val="init"/>
        </dgm:presLayoutVars>
      </dgm:prSet>
      <dgm:spPr/>
    </dgm:pt>
    <dgm:pt modelId="{426C6801-2129-4A83-8749-E0E4C04EB1B6}" type="pres">
      <dgm:prSet presAssocID="{78158623-75C9-42D6-BA09-51A0B6CD3009}" presName="rootComposite" presStyleCnt="0"/>
      <dgm:spPr/>
    </dgm:pt>
    <dgm:pt modelId="{B750F181-78A5-413C-97E2-5DC01EAFECFC}" type="pres">
      <dgm:prSet presAssocID="{78158623-75C9-42D6-BA09-51A0B6CD3009}" presName="rootText" presStyleLbl="node3" presStyleIdx="1" presStyleCnt="4">
        <dgm:presLayoutVars>
          <dgm:chPref val="3"/>
        </dgm:presLayoutVars>
      </dgm:prSet>
      <dgm:spPr/>
    </dgm:pt>
    <dgm:pt modelId="{92BC0DF1-EDE7-43D3-9E99-D59E32607805}" type="pres">
      <dgm:prSet presAssocID="{78158623-75C9-42D6-BA09-51A0B6CD3009}" presName="rootConnector" presStyleLbl="node3" presStyleIdx="1" presStyleCnt="4"/>
      <dgm:spPr/>
    </dgm:pt>
    <dgm:pt modelId="{7CD9D01D-8AC3-4157-9971-7BF89D3DD528}" type="pres">
      <dgm:prSet presAssocID="{78158623-75C9-42D6-BA09-51A0B6CD3009}" presName="hierChild4" presStyleCnt="0"/>
      <dgm:spPr/>
    </dgm:pt>
    <dgm:pt modelId="{08D68755-60DE-4C98-BAB4-6C5C2B01509F}" type="pres">
      <dgm:prSet presAssocID="{78158623-75C9-42D6-BA09-51A0B6CD3009}" presName="hierChild5" presStyleCnt="0"/>
      <dgm:spPr/>
    </dgm:pt>
    <dgm:pt modelId="{9327B305-D08D-4F30-819D-A8E59D877011}" type="pres">
      <dgm:prSet presAssocID="{59A204E7-BE94-4A84-9CB6-DD9CACD1F91B}" presName="hierChild5" presStyleCnt="0"/>
      <dgm:spPr/>
    </dgm:pt>
    <dgm:pt modelId="{37E90BF9-26FF-4443-A701-26EADF01E12C}" type="pres">
      <dgm:prSet presAssocID="{244C30C8-6DA4-458C-A14C-8C44457522DF}" presName="Name37" presStyleLbl="parChTrans1D2" presStyleIdx="1" presStyleCnt="3"/>
      <dgm:spPr/>
    </dgm:pt>
    <dgm:pt modelId="{6B338633-6F79-4B69-955F-977B5FB8087F}" type="pres">
      <dgm:prSet presAssocID="{F3395F3B-9D2D-42A8-B9E0-A6F3C96C478E}" presName="hierRoot2" presStyleCnt="0">
        <dgm:presLayoutVars>
          <dgm:hierBranch val="init"/>
        </dgm:presLayoutVars>
      </dgm:prSet>
      <dgm:spPr/>
    </dgm:pt>
    <dgm:pt modelId="{BE58A69A-822F-4FA2-BEA8-2B185219C09B}" type="pres">
      <dgm:prSet presAssocID="{F3395F3B-9D2D-42A8-B9E0-A6F3C96C478E}" presName="rootComposite" presStyleCnt="0"/>
      <dgm:spPr/>
    </dgm:pt>
    <dgm:pt modelId="{E31BFB9E-BAF9-4D4B-B6A7-8F366585871B}" type="pres">
      <dgm:prSet presAssocID="{F3395F3B-9D2D-42A8-B9E0-A6F3C96C478E}" presName="rootText" presStyleLbl="node2" presStyleIdx="1" presStyleCnt="3">
        <dgm:presLayoutVars>
          <dgm:chPref val="3"/>
        </dgm:presLayoutVars>
      </dgm:prSet>
      <dgm:spPr/>
    </dgm:pt>
    <dgm:pt modelId="{0680FD84-8EE4-4C2B-8F8D-2372AF480D09}" type="pres">
      <dgm:prSet presAssocID="{F3395F3B-9D2D-42A8-B9E0-A6F3C96C478E}" presName="rootConnector" presStyleLbl="node2" presStyleIdx="1" presStyleCnt="3"/>
      <dgm:spPr/>
    </dgm:pt>
    <dgm:pt modelId="{C135EC30-CE8D-4D2B-BF21-698C60ABB08D}" type="pres">
      <dgm:prSet presAssocID="{F3395F3B-9D2D-42A8-B9E0-A6F3C96C478E}" presName="hierChild4" presStyleCnt="0"/>
      <dgm:spPr/>
    </dgm:pt>
    <dgm:pt modelId="{3167B388-C351-4F73-97C0-88C833BC1BBF}" type="pres">
      <dgm:prSet presAssocID="{DB29FBFA-3772-40E3-918B-5AAA5F4202F5}" presName="Name37" presStyleLbl="parChTrans1D3" presStyleIdx="2" presStyleCnt="4"/>
      <dgm:spPr/>
    </dgm:pt>
    <dgm:pt modelId="{1B225DE7-8188-4895-B130-50516EAAD3D2}" type="pres">
      <dgm:prSet presAssocID="{8D492C37-9B51-4E9E-B868-5025C56A14F4}" presName="hierRoot2" presStyleCnt="0">
        <dgm:presLayoutVars>
          <dgm:hierBranch val="init"/>
        </dgm:presLayoutVars>
      </dgm:prSet>
      <dgm:spPr/>
    </dgm:pt>
    <dgm:pt modelId="{1D2FAF08-25AF-4C0D-8AE4-BEF7DFC05933}" type="pres">
      <dgm:prSet presAssocID="{8D492C37-9B51-4E9E-B868-5025C56A14F4}" presName="rootComposite" presStyleCnt="0"/>
      <dgm:spPr/>
    </dgm:pt>
    <dgm:pt modelId="{6AC34637-42A1-4A91-B8EF-7C2E0B0D247B}" type="pres">
      <dgm:prSet presAssocID="{8D492C37-9B51-4E9E-B868-5025C56A14F4}" presName="rootText" presStyleLbl="node3" presStyleIdx="2" presStyleCnt="4">
        <dgm:presLayoutVars>
          <dgm:chPref val="3"/>
        </dgm:presLayoutVars>
      </dgm:prSet>
      <dgm:spPr/>
    </dgm:pt>
    <dgm:pt modelId="{A4B59143-808F-48E7-9748-BF2EFF55FDCE}" type="pres">
      <dgm:prSet presAssocID="{8D492C37-9B51-4E9E-B868-5025C56A14F4}" presName="rootConnector" presStyleLbl="node3" presStyleIdx="2" presStyleCnt="4"/>
      <dgm:spPr/>
    </dgm:pt>
    <dgm:pt modelId="{131C2EBD-0923-4F85-9E80-86C8057D077A}" type="pres">
      <dgm:prSet presAssocID="{8D492C37-9B51-4E9E-B868-5025C56A14F4}" presName="hierChild4" presStyleCnt="0"/>
      <dgm:spPr/>
    </dgm:pt>
    <dgm:pt modelId="{482A647B-0BDF-4CB2-BBB6-78686969E95A}" type="pres">
      <dgm:prSet presAssocID="{8D492C37-9B51-4E9E-B868-5025C56A14F4}" presName="hierChild5" presStyleCnt="0"/>
      <dgm:spPr/>
    </dgm:pt>
    <dgm:pt modelId="{F1E6302C-CAF8-43FB-AF84-7899000146EA}" type="pres">
      <dgm:prSet presAssocID="{F3395F3B-9D2D-42A8-B9E0-A6F3C96C478E}" presName="hierChild5" presStyleCnt="0"/>
      <dgm:spPr/>
    </dgm:pt>
    <dgm:pt modelId="{46D4CE65-EA8C-417A-A534-E23FEB08A547}" type="pres">
      <dgm:prSet presAssocID="{8EE99556-DD6A-4AF7-8BF7-76DD89A0674B}" presName="Name37" presStyleLbl="parChTrans1D2" presStyleIdx="2" presStyleCnt="3"/>
      <dgm:spPr/>
    </dgm:pt>
    <dgm:pt modelId="{383AEE02-9A70-4B94-9CF0-071982B98197}" type="pres">
      <dgm:prSet presAssocID="{C301C9CD-A42D-40C9-97A0-AE72F971F78B}" presName="hierRoot2" presStyleCnt="0">
        <dgm:presLayoutVars>
          <dgm:hierBranch val="init"/>
        </dgm:presLayoutVars>
      </dgm:prSet>
      <dgm:spPr/>
    </dgm:pt>
    <dgm:pt modelId="{150FEEA3-3CE8-48F4-9C2F-25EE4730C855}" type="pres">
      <dgm:prSet presAssocID="{C301C9CD-A42D-40C9-97A0-AE72F971F78B}" presName="rootComposite" presStyleCnt="0"/>
      <dgm:spPr/>
    </dgm:pt>
    <dgm:pt modelId="{28024300-82B3-47B9-AE58-E8AC7F78F4BA}" type="pres">
      <dgm:prSet presAssocID="{C301C9CD-A42D-40C9-97A0-AE72F971F78B}" presName="rootText" presStyleLbl="node2" presStyleIdx="2" presStyleCnt="3">
        <dgm:presLayoutVars>
          <dgm:chPref val="3"/>
        </dgm:presLayoutVars>
      </dgm:prSet>
      <dgm:spPr/>
    </dgm:pt>
    <dgm:pt modelId="{685B8309-1D22-40EA-95E0-C45CAC348D8D}" type="pres">
      <dgm:prSet presAssocID="{C301C9CD-A42D-40C9-97A0-AE72F971F78B}" presName="rootConnector" presStyleLbl="node2" presStyleIdx="2" presStyleCnt="3"/>
      <dgm:spPr/>
    </dgm:pt>
    <dgm:pt modelId="{47E39A0C-4167-4BDF-B59A-6997D09DED36}" type="pres">
      <dgm:prSet presAssocID="{C301C9CD-A42D-40C9-97A0-AE72F971F78B}" presName="hierChild4" presStyleCnt="0"/>
      <dgm:spPr/>
    </dgm:pt>
    <dgm:pt modelId="{E2CB42BC-D89D-4142-9046-228D61DEE989}" type="pres">
      <dgm:prSet presAssocID="{7C443939-60CD-40AF-9E9D-578841DE1344}" presName="Name37" presStyleLbl="parChTrans1D3" presStyleIdx="3" presStyleCnt="4"/>
      <dgm:spPr/>
    </dgm:pt>
    <dgm:pt modelId="{1CA0EC12-931A-4BBF-9490-9D226E27BB5A}" type="pres">
      <dgm:prSet presAssocID="{2496B930-F451-43BB-AD18-0DE9AEFC7C92}" presName="hierRoot2" presStyleCnt="0">
        <dgm:presLayoutVars>
          <dgm:hierBranch val="init"/>
        </dgm:presLayoutVars>
      </dgm:prSet>
      <dgm:spPr/>
    </dgm:pt>
    <dgm:pt modelId="{4565A8AE-6D84-4E7F-9A68-4AC638EB53E8}" type="pres">
      <dgm:prSet presAssocID="{2496B930-F451-43BB-AD18-0DE9AEFC7C92}" presName="rootComposite" presStyleCnt="0"/>
      <dgm:spPr/>
    </dgm:pt>
    <dgm:pt modelId="{371A1B67-166C-4284-B629-4705E1304BBE}" type="pres">
      <dgm:prSet presAssocID="{2496B930-F451-43BB-AD18-0DE9AEFC7C92}" presName="rootText" presStyleLbl="node3" presStyleIdx="3" presStyleCnt="4">
        <dgm:presLayoutVars>
          <dgm:chPref val="3"/>
        </dgm:presLayoutVars>
      </dgm:prSet>
      <dgm:spPr/>
    </dgm:pt>
    <dgm:pt modelId="{E2BB3A31-AD40-4FA9-B8AF-17BD90EBF4C3}" type="pres">
      <dgm:prSet presAssocID="{2496B930-F451-43BB-AD18-0DE9AEFC7C92}" presName="rootConnector" presStyleLbl="node3" presStyleIdx="3" presStyleCnt="4"/>
      <dgm:spPr/>
    </dgm:pt>
    <dgm:pt modelId="{448AC499-F86D-4FFA-ACBE-9E199AF45E9A}" type="pres">
      <dgm:prSet presAssocID="{2496B930-F451-43BB-AD18-0DE9AEFC7C92}" presName="hierChild4" presStyleCnt="0"/>
      <dgm:spPr/>
    </dgm:pt>
    <dgm:pt modelId="{1AE42969-55CD-4871-9E0A-A1746FEB2EC4}" type="pres">
      <dgm:prSet presAssocID="{8CFF4C39-8D0D-47FF-87BF-60B4FDAFB783}" presName="Name37" presStyleLbl="parChTrans1D4" presStyleIdx="0" presStyleCnt="2"/>
      <dgm:spPr/>
    </dgm:pt>
    <dgm:pt modelId="{6B91BE81-B442-4C31-A54E-3453D05B6339}" type="pres">
      <dgm:prSet presAssocID="{996CE7E7-2843-4B80-940F-59DEED876115}" presName="hierRoot2" presStyleCnt="0">
        <dgm:presLayoutVars>
          <dgm:hierBranch val="init"/>
        </dgm:presLayoutVars>
      </dgm:prSet>
      <dgm:spPr/>
    </dgm:pt>
    <dgm:pt modelId="{380C06EF-660E-484E-9642-C18285009A28}" type="pres">
      <dgm:prSet presAssocID="{996CE7E7-2843-4B80-940F-59DEED876115}" presName="rootComposite" presStyleCnt="0"/>
      <dgm:spPr/>
    </dgm:pt>
    <dgm:pt modelId="{43F76A5F-06E1-482D-AF15-7A5E43779282}" type="pres">
      <dgm:prSet presAssocID="{996CE7E7-2843-4B80-940F-59DEED876115}" presName="rootText" presStyleLbl="node4" presStyleIdx="0" presStyleCnt="2">
        <dgm:presLayoutVars>
          <dgm:chPref val="3"/>
        </dgm:presLayoutVars>
      </dgm:prSet>
      <dgm:spPr/>
    </dgm:pt>
    <dgm:pt modelId="{760079D1-89B1-4689-8841-9797DBD856DD}" type="pres">
      <dgm:prSet presAssocID="{996CE7E7-2843-4B80-940F-59DEED876115}" presName="rootConnector" presStyleLbl="node4" presStyleIdx="0" presStyleCnt="2"/>
      <dgm:spPr/>
    </dgm:pt>
    <dgm:pt modelId="{EE94A56F-842F-4340-AA47-6A9EB9081A80}" type="pres">
      <dgm:prSet presAssocID="{996CE7E7-2843-4B80-940F-59DEED876115}" presName="hierChild4" presStyleCnt="0"/>
      <dgm:spPr/>
    </dgm:pt>
    <dgm:pt modelId="{1FEFAB54-8FB5-4DD1-91DB-13CDF969B409}" type="pres">
      <dgm:prSet presAssocID="{996CE7E7-2843-4B80-940F-59DEED876115}" presName="hierChild5" presStyleCnt="0"/>
      <dgm:spPr/>
    </dgm:pt>
    <dgm:pt modelId="{CC5E4DA7-8367-4715-9901-3B69F67C27FE}" type="pres">
      <dgm:prSet presAssocID="{89AD7703-2962-48C3-9B93-FA14685DD4D3}" presName="Name37" presStyleLbl="parChTrans1D4" presStyleIdx="1" presStyleCnt="2"/>
      <dgm:spPr/>
    </dgm:pt>
    <dgm:pt modelId="{6DD3B0E3-BF66-4B00-917D-3D0C07346E5E}" type="pres">
      <dgm:prSet presAssocID="{E87AE7B5-B212-4A0B-9502-B6AE0A556624}" presName="hierRoot2" presStyleCnt="0">
        <dgm:presLayoutVars>
          <dgm:hierBranch val="init"/>
        </dgm:presLayoutVars>
      </dgm:prSet>
      <dgm:spPr/>
    </dgm:pt>
    <dgm:pt modelId="{431E186B-1F2C-4A5D-9232-02CFCFCB3466}" type="pres">
      <dgm:prSet presAssocID="{E87AE7B5-B212-4A0B-9502-B6AE0A556624}" presName="rootComposite" presStyleCnt="0"/>
      <dgm:spPr/>
    </dgm:pt>
    <dgm:pt modelId="{4F52AC4B-317A-4FC4-957A-3FE58DD45C07}" type="pres">
      <dgm:prSet presAssocID="{E87AE7B5-B212-4A0B-9502-B6AE0A556624}" presName="rootText" presStyleLbl="node4" presStyleIdx="1" presStyleCnt="2">
        <dgm:presLayoutVars>
          <dgm:chPref val="3"/>
        </dgm:presLayoutVars>
      </dgm:prSet>
      <dgm:spPr/>
    </dgm:pt>
    <dgm:pt modelId="{1A580197-18B6-4617-B7F8-CE1039EB47EA}" type="pres">
      <dgm:prSet presAssocID="{E87AE7B5-B212-4A0B-9502-B6AE0A556624}" presName="rootConnector" presStyleLbl="node4" presStyleIdx="1" presStyleCnt="2"/>
      <dgm:spPr/>
    </dgm:pt>
    <dgm:pt modelId="{350CFA78-2812-4820-83A4-09ECE02A387B}" type="pres">
      <dgm:prSet presAssocID="{E87AE7B5-B212-4A0B-9502-B6AE0A556624}" presName="hierChild4" presStyleCnt="0"/>
      <dgm:spPr/>
    </dgm:pt>
    <dgm:pt modelId="{EF3A8794-95FB-4D50-82EA-94DB4E41CDD9}" type="pres">
      <dgm:prSet presAssocID="{E87AE7B5-B212-4A0B-9502-B6AE0A556624}" presName="hierChild5" presStyleCnt="0"/>
      <dgm:spPr/>
    </dgm:pt>
    <dgm:pt modelId="{1983D938-73A7-40E2-ACBD-B2027F6FEA90}" type="pres">
      <dgm:prSet presAssocID="{2496B930-F451-43BB-AD18-0DE9AEFC7C92}" presName="hierChild5" presStyleCnt="0"/>
      <dgm:spPr/>
    </dgm:pt>
    <dgm:pt modelId="{253F004F-EF06-457E-940B-3365F2D4831F}" type="pres">
      <dgm:prSet presAssocID="{C301C9CD-A42D-40C9-97A0-AE72F971F78B}" presName="hierChild5" presStyleCnt="0"/>
      <dgm:spPr/>
    </dgm:pt>
    <dgm:pt modelId="{435D8CB3-5F1E-4732-86F0-BE1689B96267}" type="pres">
      <dgm:prSet presAssocID="{BEEE845F-248D-40F4-A403-FA531406A7AF}" presName="hierChild3" presStyleCnt="0"/>
      <dgm:spPr/>
    </dgm:pt>
  </dgm:ptLst>
  <dgm:cxnLst>
    <dgm:cxn modelId="{8CFA1600-677F-4EDA-921B-97D0DEB71F8E}" srcId="{6FE8A3A1-C5E7-44B2-B1D7-F552BEAF38AB}" destId="{BEEE845F-248D-40F4-A403-FA531406A7AF}" srcOrd="0" destOrd="0" parTransId="{E6357BDD-9866-43BB-A8AD-45CE80487760}" sibTransId="{E48A3F2D-41C0-41E3-9683-800503AEAEF0}"/>
    <dgm:cxn modelId="{ED558C0A-6F87-45EB-A76C-C32EF17360C7}" srcId="{2496B930-F451-43BB-AD18-0DE9AEFC7C92}" destId="{996CE7E7-2843-4B80-940F-59DEED876115}" srcOrd="0" destOrd="0" parTransId="{8CFF4C39-8D0D-47FF-87BF-60B4FDAFB783}" sibTransId="{4E6C213E-D0F9-49DA-86C7-0923AC24ACAC}"/>
    <dgm:cxn modelId="{2C2B060E-AC3A-47BD-A040-7A13FCDB9F6A}" srcId="{C301C9CD-A42D-40C9-97A0-AE72F971F78B}" destId="{2496B930-F451-43BB-AD18-0DE9AEFC7C92}" srcOrd="0" destOrd="0" parTransId="{7C443939-60CD-40AF-9E9D-578841DE1344}" sibTransId="{F62C8F24-73E0-4CFA-AAB4-97CC4B6A7F02}"/>
    <dgm:cxn modelId="{075AEF20-4EB6-4AF0-929F-3FF74A3B9FE5}" type="presOf" srcId="{DB29FBFA-3772-40E3-918B-5AAA5F4202F5}" destId="{3167B388-C351-4F73-97C0-88C833BC1BBF}" srcOrd="0" destOrd="0" presId="urn:microsoft.com/office/officeart/2005/8/layout/orgChart1"/>
    <dgm:cxn modelId="{81A18B31-4F05-4564-AA7F-AC934B02BE06}" type="presOf" srcId="{8D492C37-9B51-4E9E-B868-5025C56A14F4}" destId="{A4B59143-808F-48E7-9748-BF2EFF55FDCE}" srcOrd="1" destOrd="0" presId="urn:microsoft.com/office/officeart/2005/8/layout/orgChart1"/>
    <dgm:cxn modelId="{DC0FD035-A524-4352-92B8-E47E6142DDCE}" type="presOf" srcId="{2496B930-F451-43BB-AD18-0DE9AEFC7C92}" destId="{371A1B67-166C-4284-B629-4705E1304BBE}" srcOrd="0" destOrd="0" presId="urn:microsoft.com/office/officeart/2005/8/layout/orgChart1"/>
    <dgm:cxn modelId="{066AAB3A-C9D8-4D2B-B1A9-42CF243B6102}" type="presOf" srcId="{BEEE845F-248D-40F4-A403-FA531406A7AF}" destId="{2F5CAEFE-334D-47FB-943E-FA7C6D3ABCB8}" srcOrd="1" destOrd="0" presId="urn:microsoft.com/office/officeart/2005/8/layout/orgChart1"/>
    <dgm:cxn modelId="{6068673E-5B06-47FF-92C1-5D4A39F9D8C5}" type="presOf" srcId="{8CFF4C39-8D0D-47FF-87BF-60B4FDAFB783}" destId="{1AE42969-55CD-4871-9E0A-A1746FEB2EC4}" srcOrd="0" destOrd="0" presId="urn:microsoft.com/office/officeart/2005/8/layout/orgChart1"/>
    <dgm:cxn modelId="{0FF9673F-D105-4E5B-B852-5C39DB56B0B3}" type="presOf" srcId="{F3395F3B-9D2D-42A8-B9E0-A6F3C96C478E}" destId="{0680FD84-8EE4-4C2B-8F8D-2372AF480D09}" srcOrd="1" destOrd="0" presId="urn:microsoft.com/office/officeart/2005/8/layout/orgChart1"/>
    <dgm:cxn modelId="{397D7640-07C1-4A5F-A7AC-96E264766A3F}" type="presOf" srcId="{23801786-3E7E-4F6A-8B80-3062D377C141}" destId="{C0CBF22A-8469-4893-AF2C-78F355B3E8CA}" srcOrd="1" destOrd="0" presId="urn:microsoft.com/office/officeart/2005/8/layout/orgChart1"/>
    <dgm:cxn modelId="{EEBC6662-8453-4EFB-B7DB-7A2C28BCC04C}" type="presOf" srcId="{244C30C8-6DA4-458C-A14C-8C44457522DF}" destId="{37E90BF9-26FF-4443-A701-26EADF01E12C}" srcOrd="0" destOrd="0" presId="urn:microsoft.com/office/officeart/2005/8/layout/orgChart1"/>
    <dgm:cxn modelId="{A4F67F45-6849-4C95-AADA-976265ADF27D}" srcId="{59A204E7-BE94-4A84-9CB6-DD9CACD1F91B}" destId="{23801786-3E7E-4F6A-8B80-3062D377C141}" srcOrd="0" destOrd="0" parTransId="{8158204B-32A1-4C8F-BB0C-D5185C29430A}" sibTransId="{3D9C40A6-3D20-4C96-A8AF-70037061411B}"/>
    <dgm:cxn modelId="{EF645849-AF5F-4D01-B96B-ECA6B5511559}" type="presOf" srcId="{8D492C37-9B51-4E9E-B868-5025C56A14F4}" destId="{6AC34637-42A1-4A91-B8EF-7C2E0B0D247B}" srcOrd="0" destOrd="0" presId="urn:microsoft.com/office/officeart/2005/8/layout/orgChart1"/>
    <dgm:cxn modelId="{0DE3446A-B8AF-4AF2-A55E-466A5DEB7076}" srcId="{BEEE845F-248D-40F4-A403-FA531406A7AF}" destId="{59A204E7-BE94-4A84-9CB6-DD9CACD1F91B}" srcOrd="0" destOrd="0" parTransId="{7AC16457-C616-4592-9E64-2986C02DA77E}" sibTransId="{7A0F01A3-9F47-4D75-99DB-5471BAC35E94}"/>
    <dgm:cxn modelId="{BBA4E04B-DE44-482F-9958-53E33D22ABDF}" type="presOf" srcId="{23801786-3E7E-4F6A-8B80-3062D377C141}" destId="{F9906415-E5F3-49D5-8071-A680597626FE}" srcOrd="0" destOrd="0" presId="urn:microsoft.com/office/officeart/2005/8/layout/orgChart1"/>
    <dgm:cxn modelId="{E1D8E76C-BB97-4312-9F73-4D159D7C1725}" srcId="{BEEE845F-248D-40F4-A403-FA531406A7AF}" destId="{C301C9CD-A42D-40C9-97A0-AE72F971F78B}" srcOrd="2" destOrd="0" parTransId="{8EE99556-DD6A-4AF7-8BF7-76DD89A0674B}" sibTransId="{DAAB35C2-F83B-47F9-B1D3-7CAEF4D1C0AE}"/>
    <dgm:cxn modelId="{8768B373-AB6C-4FF5-8A90-FB5A5CDCB6B9}" type="presOf" srcId="{E4EDCA50-02A0-4DBD-B3CC-6DD648A5EB7C}" destId="{0F9A5A0E-9C94-47BE-8F2E-875715C6F091}" srcOrd="0" destOrd="0" presId="urn:microsoft.com/office/officeart/2005/8/layout/orgChart1"/>
    <dgm:cxn modelId="{E8A95774-6E1D-4960-BCC4-0D6E1A8B8D8E}" type="presOf" srcId="{59A204E7-BE94-4A84-9CB6-DD9CACD1F91B}" destId="{DD513313-FBBB-4D88-8043-68D8F6D0A58D}" srcOrd="1" destOrd="0" presId="urn:microsoft.com/office/officeart/2005/8/layout/orgChart1"/>
    <dgm:cxn modelId="{A76F0455-2BB1-48DF-9165-3809028BD1F0}" type="presOf" srcId="{7AC16457-C616-4592-9E64-2986C02DA77E}" destId="{36E64B63-E3AB-4D66-99DE-AD702FAA8505}" srcOrd="0" destOrd="0" presId="urn:microsoft.com/office/officeart/2005/8/layout/orgChart1"/>
    <dgm:cxn modelId="{C2210C87-CF31-454A-B4FB-73D33F87B814}" type="presOf" srcId="{C301C9CD-A42D-40C9-97A0-AE72F971F78B}" destId="{685B8309-1D22-40EA-95E0-C45CAC348D8D}" srcOrd="1" destOrd="0" presId="urn:microsoft.com/office/officeart/2005/8/layout/orgChart1"/>
    <dgm:cxn modelId="{4FF42088-242F-44E0-AE52-72E7772E4431}" type="presOf" srcId="{BEEE845F-248D-40F4-A403-FA531406A7AF}" destId="{AC484CFC-6A61-4002-8A8C-7EB7848DBEE7}" srcOrd="0" destOrd="0" presId="urn:microsoft.com/office/officeart/2005/8/layout/orgChart1"/>
    <dgm:cxn modelId="{1436A788-9A95-4D26-8F10-18F35CF3F181}" srcId="{59A204E7-BE94-4A84-9CB6-DD9CACD1F91B}" destId="{78158623-75C9-42D6-BA09-51A0B6CD3009}" srcOrd="1" destOrd="0" parTransId="{E4EDCA50-02A0-4DBD-B3CC-6DD648A5EB7C}" sibTransId="{3F926685-9F69-48B3-8B3F-2B9FF85B4180}"/>
    <dgm:cxn modelId="{3B04598A-D726-4BF2-806A-3DFAEE1ABCC0}" type="presOf" srcId="{2496B930-F451-43BB-AD18-0DE9AEFC7C92}" destId="{E2BB3A31-AD40-4FA9-B8AF-17BD90EBF4C3}" srcOrd="1" destOrd="0" presId="urn:microsoft.com/office/officeart/2005/8/layout/orgChart1"/>
    <dgm:cxn modelId="{AF129790-8383-4230-A71B-26656CC56832}" type="presOf" srcId="{78158623-75C9-42D6-BA09-51A0B6CD3009}" destId="{92BC0DF1-EDE7-43D3-9E99-D59E32607805}" srcOrd="1" destOrd="0" presId="urn:microsoft.com/office/officeart/2005/8/layout/orgChart1"/>
    <dgm:cxn modelId="{D7555596-1BB6-4FE8-829E-2D29355B37A5}" type="presOf" srcId="{8EE99556-DD6A-4AF7-8BF7-76DD89A0674B}" destId="{46D4CE65-EA8C-417A-A534-E23FEB08A547}" srcOrd="0" destOrd="0" presId="urn:microsoft.com/office/officeart/2005/8/layout/orgChart1"/>
    <dgm:cxn modelId="{9597F2A4-A908-4D79-96F9-23BED64E912E}" type="presOf" srcId="{6FE8A3A1-C5E7-44B2-B1D7-F552BEAF38AB}" destId="{1D412B10-470F-4DBC-B5C6-0E8C0B3D0928}" srcOrd="0" destOrd="0" presId="urn:microsoft.com/office/officeart/2005/8/layout/orgChart1"/>
    <dgm:cxn modelId="{A887F0A6-8871-4EAE-8873-A9D387D387EE}" type="presOf" srcId="{C301C9CD-A42D-40C9-97A0-AE72F971F78B}" destId="{28024300-82B3-47B9-AE58-E8AC7F78F4BA}" srcOrd="0" destOrd="0" presId="urn:microsoft.com/office/officeart/2005/8/layout/orgChart1"/>
    <dgm:cxn modelId="{AC06E6AA-323E-47D9-AFD7-0D7F1D0D2894}" type="presOf" srcId="{996CE7E7-2843-4B80-940F-59DEED876115}" destId="{760079D1-89B1-4689-8841-9797DBD856DD}" srcOrd="1" destOrd="0" presId="urn:microsoft.com/office/officeart/2005/8/layout/orgChart1"/>
    <dgm:cxn modelId="{12CD31AB-5129-49E6-89F9-B3A7D41215DB}" type="presOf" srcId="{996CE7E7-2843-4B80-940F-59DEED876115}" destId="{43F76A5F-06E1-482D-AF15-7A5E43779282}" srcOrd="0" destOrd="0" presId="urn:microsoft.com/office/officeart/2005/8/layout/orgChart1"/>
    <dgm:cxn modelId="{1CB780AE-4ABD-471A-B36C-B1A1DEB51EF3}" type="presOf" srcId="{78158623-75C9-42D6-BA09-51A0B6CD3009}" destId="{B750F181-78A5-413C-97E2-5DC01EAFECFC}" srcOrd="0" destOrd="0" presId="urn:microsoft.com/office/officeart/2005/8/layout/orgChart1"/>
    <dgm:cxn modelId="{D39764B9-5C33-4EE6-9486-E49C283F0EA1}" srcId="{2496B930-F451-43BB-AD18-0DE9AEFC7C92}" destId="{E87AE7B5-B212-4A0B-9502-B6AE0A556624}" srcOrd="1" destOrd="0" parTransId="{89AD7703-2962-48C3-9B93-FA14685DD4D3}" sibTransId="{CD915090-9469-4FD2-96E8-BD8E28749025}"/>
    <dgm:cxn modelId="{FB1797BE-48CC-49D4-9F6E-5641807AC655}" type="presOf" srcId="{F3395F3B-9D2D-42A8-B9E0-A6F3C96C478E}" destId="{E31BFB9E-BAF9-4D4B-B6A7-8F366585871B}" srcOrd="0" destOrd="0" presId="urn:microsoft.com/office/officeart/2005/8/layout/orgChart1"/>
    <dgm:cxn modelId="{628002CA-4D0B-4B6E-A5D9-B75A34F2BE37}" type="presOf" srcId="{89AD7703-2962-48C3-9B93-FA14685DD4D3}" destId="{CC5E4DA7-8367-4715-9901-3B69F67C27FE}" srcOrd="0" destOrd="0" presId="urn:microsoft.com/office/officeart/2005/8/layout/orgChart1"/>
    <dgm:cxn modelId="{6F53A2D0-44FD-493F-B462-EC831DEC803D}" type="presOf" srcId="{E87AE7B5-B212-4A0B-9502-B6AE0A556624}" destId="{4F52AC4B-317A-4FC4-957A-3FE58DD45C07}" srcOrd="0" destOrd="0" presId="urn:microsoft.com/office/officeart/2005/8/layout/orgChart1"/>
    <dgm:cxn modelId="{7B129CE1-E67A-469F-9410-B41E4D1F299A}" srcId="{F3395F3B-9D2D-42A8-B9E0-A6F3C96C478E}" destId="{8D492C37-9B51-4E9E-B868-5025C56A14F4}" srcOrd="0" destOrd="0" parTransId="{DB29FBFA-3772-40E3-918B-5AAA5F4202F5}" sibTransId="{A055130F-E596-4574-80D5-2E6C44A5C4DC}"/>
    <dgm:cxn modelId="{EBDA78E9-6155-4849-B955-EE0B7558EBAC}" type="presOf" srcId="{7C443939-60CD-40AF-9E9D-578841DE1344}" destId="{E2CB42BC-D89D-4142-9046-228D61DEE989}" srcOrd="0" destOrd="0" presId="urn:microsoft.com/office/officeart/2005/8/layout/orgChart1"/>
    <dgm:cxn modelId="{72CC33EF-190F-4FE5-833B-7C86B770EF6A}" srcId="{BEEE845F-248D-40F4-A403-FA531406A7AF}" destId="{F3395F3B-9D2D-42A8-B9E0-A6F3C96C478E}" srcOrd="1" destOrd="0" parTransId="{244C30C8-6DA4-458C-A14C-8C44457522DF}" sibTransId="{3C6389C8-A4A0-49C9-A9FF-0F6E4E4FCE50}"/>
    <dgm:cxn modelId="{D9D485F0-1597-423D-AB38-FEFBB8DBE33F}" type="presOf" srcId="{59A204E7-BE94-4A84-9CB6-DD9CACD1F91B}" destId="{545FB538-7C54-42C2-A80C-34E0259B5F70}" srcOrd="0" destOrd="0" presId="urn:microsoft.com/office/officeart/2005/8/layout/orgChart1"/>
    <dgm:cxn modelId="{CC5526FB-89D3-4BE1-B5D9-83139FCD4E00}" type="presOf" srcId="{8158204B-32A1-4C8F-BB0C-D5185C29430A}" destId="{B1CEEF49-FCB1-4BF5-A3BA-8BD88EC4BBD1}" srcOrd="0" destOrd="0" presId="urn:microsoft.com/office/officeart/2005/8/layout/orgChart1"/>
    <dgm:cxn modelId="{5C7FBAFD-9B70-4C02-953F-F63CE93FB8C5}" type="presOf" srcId="{E87AE7B5-B212-4A0B-9502-B6AE0A556624}" destId="{1A580197-18B6-4617-B7F8-CE1039EB47EA}" srcOrd="1" destOrd="0" presId="urn:microsoft.com/office/officeart/2005/8/layout/orgChart1"/>
    <dgm:cxn modelId="{C6DFE1E5-5824-443F-9A35-730722ED0937}" type="presParOf" srcId="{1D412B10-470F-4DBC-B5C6-0E8C0B3D0928}" destId="{800BF917-FCB2-4BE7-80E8-EBA0A580BAF9}" srcOrd="0" destOrd="0" presId="urn:microsoft.com/office/officeart/2005/8/layout/orgChart1"/>
    <dgm:cxn modelId="{1542459D-1020-4331-AAB5-F1D3A09618FC}" type="presParOf" srcId="{800BF917-FCB2-4BE7-80E8-EBA0A580BAF9}" destId="{6D87C1E9-A67B-4579-AC4E-7DDC12BC4ADF}" srcOrd="0" destOrd="0" presId="urn:microsoft.com/office/officeart/2005/8/layout/orgChart1"/>
    <dgm:cxn modelId="{1A223305-244E-4A81-B7D4-6736E7E0FFF8}" type="presParOf" srcId="{6D87C1E9-A67B-4579-AC4E-7DDC12BC4ADF}" destId="{AC484CFC-6A61-4002-8A8C-7EB7848DBEE7}" srcOrd="0" destOrd="0" presId="urn:microsoft.com/office/officeart/2005/8/layout/orgChart1"/>
    <dgm:cxn modelId="{2FE002D9-4EF7-49B6-B544-175634B434FA}" type="presParOf" srcId="{6D87C1E9-A67B-4579-AC4E-7DDC12BC4ADF}" destId="{2F5CAEFE-334D-47FB-943E-FA7C6D3ABCB8}" srcOrd="1" destOrd="0" presId="urn:microsoft.com/office/officeart/2005/8/layout/orgChart1"/>
    <dgm:cxn modelId="{6F9FC6A2-615E-4251-9EC7-EA027F5EFA8E}" type="presParOf" srcId="{800BF917-FCB2-4BE7-80E8-EBA0A580BAF9}" destId="{8C0B293C-3681-4D4D-AE34-055A4CA99892}" srcOrd="1" destOrd="0" presId="urn:microsoft.com/office/officeart/2005/8/layout/orgChart1"/>
    <dgm:cxn modelId="{52918975-C165-4ACA-9CE8-7140F716103C}" type="presParOf" srcId="{8C0B293C-3681-4D4D-AE34-055A4CA99892}" destId="{36E64B63-E3AB-4D66-99DE-AD702FAA8505}" srcOrd="0" destOrd="0" presId="urn:microsoft.com/office/officeart/2005/8/layout/orgChart1"/>
    <dgm:cxn modelId="{C21A7288-B5B7-404A-B869-A0093E20B97C}" type="presParOf" srcId="{8C0B293C-3681-4D4D-AE34-055A4CA99892}" destId="{A14C6D0C-6A1A-420A-8BD2-7BBD8425AE8B}" srcOrd="1" destOrd="0" presId="urn:microsoft.com/office/officeart/2005/8/layout/orgChart1"/>
    <dgm:cxn modelId="{8FCB0253-1EE0-41C5-9ED1-4006F16EF3AB}" type="presParOf" srcId="{A14C6D0C-6A1A-420A-8BD2-7BBD8425AE8B}" destId="{DD731168-104F-405A-A6CA-B1B38E093BD4}" srcOrd="0" destOrd="0" presId="urn:microsoft.com/office/officeart/2005/8/layout/orgChart1"/>
    <dgm:cxn modelId="{787B2142-80F0-4430-830C-71035237AA78}" type="presParOf" srcId="{DD731168-104F-405A-A6CA-B1B38E093BD4}" destId="{545FB538-7C54-42C2-A80C-34E0259B5F70}" srcOrd="0" destOrd="0" presId="urn:microsoft.com/office/officeart/2005/8/layout/orgChart1"/>
    <dgm:cxn modelId="{EC429D78-02DB-480E-982F-40158C454C80}" type="presParOf" srcId="{DD731168-104F-405A-A6CA-B1B38E093BD4}" destId="{DD513313-FBBB-4D88-8043-68D8F6D0A58D}" srcOrd="1" destOrd="0" presId="urn:microsoft.com/office/officeart/2005/8/layout/orgChart1"/>
    <dgm:cxn modelId="{53E108E0-4981-4E65-97CF-688F744FAA81}" type="presParOf" srcId="{A14C6D0C-6A1A-420A-8BD2-7BBD8425AE8B}" destId="{9E7DBEDB-C145-4813-A5AD-250DA83A0614}" srcOrd="1" destOrd="0" presId="urn:microsoft.com/office/officeart/2005/8/layout/orgChart1"/>
    <dgm:cxn modelId="{78CD313B-C327-45D1-AFB1-60A6B70E7934}" type="presParOf" srcId="{9E7DBEDB-C145-4813-A5AD-250DA83A0614}" destId="{B1CEEF49-FCB1-4BF5-A3BA-8BD88EC4BBD1}" srcOrd="0" destOrd="0" presId="urn:microsoft.com/office/officeart/2005/8/layout/orgChart1"/>
    <dgm:cxn modelId="{7DC0B965-D0B2-4FB6-BFB4-FEF77EAF16A5}" type="presParOf" srcId="{9E7DBEDB-C145-4813-A5AD-250DA83A0614}" destId="{2F12A435-448B-46F5-911C-9B48F913F95A}" srcOrd="1" destOrd="0" presId="urn:microsoft.com/office/officeart/2005/8/layout/orgChart1"/>
    <dgm:cxn modelId="{5C77E1F1-C159-4EC6-8B12-25EBD030FB18}" type="presParOf" srcId="{2F12A435-448B-46F5-911C-9B48F913F95A}" destId="{515A99E9-D33C-43E2-AA8E-76AAC90D7752}" srcOrd="0" destOrd="0" presId="urn:microsoft.com/office/officeart/2005/8/layout/orgChart1"/>
    <dgm:cxn modelId="{D0A7A9EF-0C87-48A2-9577-DC1E7390D07F}" type="presParOf" srcId="{515A99E9-D33C-43E2-AA8E-76AAC90D7752}" destId="{F9906415-E5F3-49D5-8071-A680597626FE}" srcOrd="0" destOrd="0" presId="urn:microsoft.com/office/officeart/2005/8/layout/orgChart1"/>
    <dgm:cxn modelId="{33A8062F-1318-4628-BDAE-FAF08456E322}" type="presParOf" srcId="{515A99E9-D33C-43E2-AA8E-76AAC90D7752}" destId="{C0CBF22A-8469-4893-AF2C-78F355B3E8CA}" srcOrd="1" destOrd="0" presId="urn:microsoft.com/office/officeart/2005/8/layout/orgChart1"/>
    <dgm:cxn modelId="{F21C2C12-1D15-40C1-A357-1444374635CF}" type="presParOf" srcId="{2F12A435-448B-46F5-911C-9B48F913F95A}" destId="{45A7CAFB-5186-4E12-A6CA-FA65076612AE}" srcOrd="1" destOrd="0" presId="urn:microsoft.com/office/officeart/2005/8/layout/orgChart1"/>
    <dgm:cxn modelId="{88570DF1-234A-441F-A6BC-6502BD51CDB1}" type="presParOf" srcId="{2F12A435-448B-46F5-911C-9B48F913F95A}" destId="{69A0DC2B-0B79-4324-A295-5D28E04D2245}" srcOrd="2" destOrd="0" presId="urn:microsoft.com/office/officeart/2005/8/layout/orgChart1"/>
    <dgm:cxn modelId="{5381BFA5-D928-493C-9A28-E5655EE4CB69}" type="presParOf" srcId="{9E7DBEDB-C145-4813-A5AD-250DA83A0614}" destId="{0F9A5A0E-9C94-47BE-8F2E-875715C6F091}" srcOrd="2" destOrd="0" presId="urn:microsoft.com/office/officeart/2005/8/layout/orgChart1"/>
    <dgm:cxn modelId="{379D302C-4829-48DB-B699-A962457279A3}" type="presParOf" srcId="{9E7DBEDB-C145-4813-A5AD-250DA83A0614}" destId="{5CCD582B-09F8-4019-80D9-77A630F094A8}" srcOrd="3" destOrd="0" presId="urn:microsoft.com/office/officeart/2005/8/layout/orgChart1"/>
    <dgm:cxn modelId="{A294DB61-B422-457B-865D-5B9297DD8C64}" type="presParOf" srcId="{5CCD582B-09F8-4019-80D9-77A630F094A8}" destId="{426C6801-2129-4A83-8749-E0E4C04EB1B6}" srcOrd="0" destOrd="0" presId="urn:microsoft.com/office/officeart/2005/8/layout/orgChart1"/>
    <dgm:cxn modelId="{A1CE51C5-81D5-4220-AC01-063A8AAF8064}" type="presParOf" srcId="{426C6801-2129-4A83-8749-E0E4C04EB1B6}" destId="{B750F181-78A5-413C-97E2-5DC01EAFECFC}" srcOrd="0" destOrd="0" presId="urn:microsoft.com/office/officeart/2005/8/layout/orgChart1"/>
    <dgm:cxn modelId="{A57519CE-707C-4E8B-8F0F-4053872C6182}" type="presParOf" srcId="{426C6801-2129-4A83-8749-E0E4C04EB1B6}" destId="{92BC0DF1-EDE7-43D3-9E99-D59E32607805}" srcOrd="1" destOrd="0" presId="urn:microsoft.com/office/officeart/2005/8/layout/orgChart1"/>
    <dgm:cxn modelId="{9AAE4C25-D24D-491A-9EFD-12FFA66E36DD}" type="presParOf" srcId="{5CCD582B-09F8-4019-80D9-77A630F094A8}" destId="{7CD9D01D-8AC3-4157-9971-7BF89D3DD528}" srcOrd="1" destOrd="0" presId="urn:microsoft.com/office/officeart/2005/8/layout/orgChart1"/>
    <dgm:cxn modelId="{14ECA213-8B7B-404C-924B-934C4282EC3F}" type="presParOf" srcId="{5CCD582B-09F8-4019-80D9-77A630F094A8}" destId="{08D68755-60DE-4C98-BAB4-6C5C2B01509F}" srcOrd="2" destOrd="0" presId="urn:microsoft.com/office/officeart/2005/8/layout/orgChart1"/>
    <dgm:cxn modelId="{B53DE8DD-44B9-4542-9198-14AF3D44D366}" type="presParOf" srcId="{A14C6D0C-6A1A-420A-8BD2-7BBD8425AE8B}" destId="{9327B305-D08D-4F30-819D-A8E59D877011}" srcOrd="2" destOrd="0" presId="urn:microsoft.com/office/officeart/2005/8/layout/orgChart1"/>
    <dgm:cxn modelId="{D87E4C30-A256-4D42-BF6C-43B7581871F2}" type="presParOf" srcId="{8C0B293C-3681-4D4D-AE34-055A4CA99892}" destId="{37E90BF9-26FF-4443-A701-26EADF01E12C}" srcOrd="2" destOrd="0" presId="urn:microsoft.com/office/officeart/2005/8/layout/orgChart1"/>
    <dgm:cxn modelId="{0C09C61B-853C-46EF-A9CA-C8B393D3340B}" type="presParOf" srcId="{8C0B293C-3681-4D4D-AE34-055A4CA99892}" destId="{6B338633-6F79-4B69-955F-977B5FB8087F}" srcOrd="3" destOrd="0" presId="urn:microsoft.com/office/officeart/2005/8/layout/orgChart1"/>
    <dgm:cxn modelId="{936166DA-1EF0-41C4-BA9A-DC0172F2E908}" type="presParOf" srcId="{6B338633-6F79-4B69-955F-977B5FB8087F}" destId="{BE58A69A-822F-4FA2-BEA8-2B185219C09B}" srcOrd="0" destOrd="0" presId="urn:microsoft.com/office/officeart/2005/8/layout/orgChart1"/>
    <dgm:cxn modelId="{EAFCE15F-4AB0-40C0-9961-7E2C859A1937}" type="presParOf" srcId="{BE58A69A-822F-4FA2-BEA8-2B185219C09B}" destId="{E31BFB9E-BAF9-4D4B-B6A7-8F366585871B}" srcOrd="0" destOrd="0" presId="urn:microsoft.com/office/officeart/2005/8/layout/orgChart1"/>
    <dgm:cxn modelId="{1ACE8037-761E-4C0B-80A3-C066F1EFE623}" type="presParOf" srcId="{BE58A69A-822F-4FA2-BEA8-2B185219C09B}" destId="{0680FD84-8EE4-4C2B-8F8D-2372AF480D09}" srcOrd="1" destOrd="0" presId="urn:microsoft.com/office/officeart/2005/8/layout/orgChart1"/>
    <dgm:cxn modelId="{DC83D976-8C67-4B41-A34F-97AEB3225CD3}" type="presParOf" srcId="{6B338633-6F79-4B69-955F-977B5FB8087F}" destId="{C135EC30-CE8D-4D2B-BF21-698C60ABB08D}" srcOrd="1" destOrd="0" presId="urn:microsoft.com/office/officeart/2005/8/layout/orgChart1"/>
    <dgm:cxn modelId="{EA604232-DED7-4DA6-8A6F-8900A01FE5FB}" type="presParOf" srcId="{C135EC30-CE8D-4D2B-BF21-698C60ABB08D}" destId="{3167B388-C351-4F73-97C0-88C833BC1BBF}" srcOrd="0" destOrd="0" presId="urn:microsoft.com/office/officeart/2005/8/layout/orgChart1"/>
    <dgm:cxn modelId="{69BF2EBE-9FA5-469E-935A-4AE83C14A0EC}" type="presParOf" srcId="{C135EC30-CE8D-4D2B-BF21-698C60ABB08D}" destId="{1B225DE7-8188-4895-B130-50516EAAD3D2}" srcOrd="1" destOrd="0" presId="urn:microsoft.com/office/officeart/2005/8/layout/orgChart1"/>
    <dgm:cxn modelId="{AFC54456-2087-4F79-BC2C-181ACBAD9E07}" type="presParOf" srcId="{1B225DE7-8188-4895-B130-50516EAAD3D2}" destId="{1D2FAF08-25AF-4C0D-8AE4-BEF7DFC05933}" srcOrd="0" destOrd="0" presId="urn:microsoft.com/office/officeart/2005/8/layout/orgChart1"/>
    <dgm:cxn modelId="{3CD32130-119E-45BE-9107-D513140B4079}" type="presParOf" srcId="{1D2FAF08-25AF-4C0D-8AE4-BEF7DFC05933}" destId="{6AC34637-42A1-4A91-B8EF-7C2E0B0D247B}" srcOrd="0" destOrd="0" presId="urn:microsoft.com/office/officeart/2005/8/layout/orgChart1"/>
    <dgm:cxn modelId="{4D1E2F2E-392A-4522-98D4-ECBEA7DF5646}" type="presParOf" srcId="{1D2FAF08-25AF-4C0D-8AE4-BEF7DFC05933}" destId="{A4B59143-808F-48E7-9748-BF2EFF55FDCE}" srcOrd="1" destOrd="0" presId="urn:microsoft.com/office/officeart/2005/8/layout/orgChart1"/>
    <dgm:cxn modelId="{9842AA65-8D4D-4472-956B-72422DCB65F5}" type="presParOf" srcId="{1B225DE7-8188-4895-B130-50516EAAD3D2}" destId="{131C2EBD-0923-4F85-9E80-86C8057D077A}" srcOrd="1" destOrd="0" presId="urn:microsoft.com/office/officeart/2005/8/layout/orgChart1"/>
    <dgm:cxn modelId="{C11DF6F3-29F5-42A2-9467-72586ADD5279}" type="presParOf" srcId="{1B225DE7-8188-4895-B130-50516EAAD3D2}" destId="{482A647B-0BDF-4CB2-BBB6-78686969E95A}" srcOrd="2" destOrd="0" presId="urn:microsoft.com/office/officeart/2005/8/layout/orgChart1"/>
    <dgm:cxn modelId="{15F40CDE-0261-41FD-96CA-607938CA2ED3}" type="presParOf" srcId="{6B338633-6F79-4B69-955F-977B5FB8087F}" destId="{F1E6302C-CAF8-43FB-AF84-7899000146EA}" srcOrd="2" destOrd="0" presId="urn:microsoft.com/office/officeart/2005/8/layout/orgChart1"/>
    <dgm:cxn modelId="{0C842430-F405-4E6A-8FD3-180932048A3A}" type="presParOf" srcId="{8C0B293C-3681-4D4D-AE34-055A4CA99892}" destId="{46D4CE65-EA8C-417A-A534-E23FEB08A547}" srcOrd="4" destOrd="0" presId="urn:microsoft.com/office/officeart/2005/8/layout/orgChart1"/>
    <dgm:cxn modelId="{082E5D80-8278-41EA-8CAF-242F06B4F4E7}" type="presParOf" srcId="{8C0B293C-3681-4D4D-AE34-055A4CA99892}" destId="{383AEE02-9A70-4B94-9CF0-071982B98197}" srcOrd="5" destOrd="0" presId="urn:microsoft.com/office/officeart/2005/8/layout/orgChart1"/>
    <dgm:cxn modelId="{D5906B43-F58E-4463-A30D-8862E20A45EA}" type="presParOf" srcId="{383AEE02-9A70-4B94-9CF0-071982B98197}" destId="{150FEEA3-3CE8-48F4-9C2F-25EE4730C855}" srcOrd="0" destOrd="0" presId="urn:microsoft.com/office/officeart/2005/8/layout/orgChart1"/>
    <dgm:cxn modelId="{974865A5-DD13-4F49-B98B-AE98C6D74B19}" type="presParOf" srcId="{150FEEA3-3CE8-48F4-9C2F-25EE4730C855}" destId="{28024300-82B3-47B9-AE58-E8AC7F78F4BA}" srcOrd="0" destOrd="0" presId="urn:microsoft.com/office/officeart/2005/8/layout/orgChart1"/>
    <dgm:cxn modelId="{80836963-9A97-41FC-AD80-746A32ABD55B}" type="presParOf" srcId="{150FEEA3-3CE8-48F4-9C2F-25EE4730C855}" destId="{685B8309-1D22-40EA-95E0-C45CAC348D8D}" srcOrd="1" destOrd="0" presId="urn:microsoft.com/office/officeart/2005/8/layout/orgChart1"/>
    <dgm:cxn modelId="{2EDB9AA1-E74E-48D3-AABD-0CACD9E158C2}" type="presParOf" srcId="{383AEE02-9A70-4B94-9CF0-071982B98197}" destId="{47E39A0C-4167-4BDF-B59A-6997D09DED36}" srcOrd="1" destOrd="0" presId="urn:microsoft.com/office/officeart/2005/8/layout/orgChart1"/>
    <dgm:cxn modelId="{DFEAEF6F-B78B-47F7-A9F8-91144A151B45}" type="presParOf" srcId="{47E39A0C-4167-4BDF-B59A-6997D09DED36}" destId="{E2CB42BC-D89D-4142-9046-228D61DEE989}" srcOrd="0" destOrd="0" presId="urn:microsoft.com/office/officeart/2005/8/layout/orgChart1"/>
    <dgm:cxn modelId="{3CF13034-D206-4C40-8DC2-35413E670BA3}" type="presParOf" srcId="{47E39A0C-4167-4BDF-B59A-6997D09DED36}" destId="{1CA0EC12-931A-4BBF-9490-9D226E27BB5A}" srcOrd="1" destOrd="0" presId="urn:microsoft.com/office/officeart/2005/8/layout/orgChart1"/>
    <dgm:cxn modelId="{D0750777-4C86-494A-A551-DFA1CCDB0DC9}" type="presParOf" srcId="{1CA0EC12-931A-4BBF-9490-9D226E27BB5A}" destId="{4565A8AE-6D84-4E7F-9A68-4AC638EB53E8}" srcOrd="0" destOrd="0" presId="urn:microsoft.com/office/officeart/2005/8/layout/orgChart1"/>
    <dgm:cxn modelId="{21774CED-8577-4FEA-9A13-2ABEB0CEB338}" type="presParOf" srcId="{4565A8AE-6D84-4E7F-9A68-4AC638EB53E8}" destId="{371A1B67-166C-4284-B629-4705E1304BBE}" srcOrd="0" destOrd="0" presId="urn:microsoft.com/office/officeart/2005/8/layout/orgChart1"/>
    <dgm:cxn modelId="{4063F9D0-B3B5-42BB-86D7-DF27895BCDF3}" type="presParOf" srcId="{4565A8AE-6D84-4E7F-9A68-4AC638EB53E8}" destId="{E2BB3A31-AD40-4FA9-B8AF-17BD90EBF4C3}" srcOrd="1" destOrd="0" presId="urn:microsoft.com/office/officeart/2005/8/layout/orgChart1"/>
    <dgm:cxn modelId="{F6E9109B-C724-4940-A0E6-260DEB199E1E}" type="presParOf" srcId="{1CA0EC12-931A-4BBF-9490-9D226E27BB5A}" destId="{448AC499-F86D-4FFA-ACBE-9E199AF45E9A}" srcOrd="1" destOrd="0" presId="urn:microsoft.com/office/officeart/2005/8/layout/orgChart1"/>
    <dgm:cxn modelId="{64A33ED9-718C-466B-9973-53C7DFD49464}" type="presParOf" srcId="{448AC499-F86D-4FFA-ACBE-9E199AF45E9A}" destId="{1AE42969-55CD-4871-9E0A-A1746FEB2EC4}" srcOrd="0" destOrd="0" presId="urn:microsoft.com/office/officeart/2005/8/layout/orgChart1"/>
    <dgm:cxn modelId="{D2DC89B8-BAEA-4AC6-A1DE-A95F5CAE5A7D}" type="presParOf" srcId="{448AC499-F86D-4FFA-ACBE-9E199AF45E9A}" destId="{6B91BE81-B442-4C31-A54E-3453D05B6339}" srcOrd="1" destOrd="0" presId="urn:microsoft.com/office/officeart/2005/8/layout/orgChart1"/>
    <dgm:cxn modelId="{513BEDDA-F6D1-42D5-A22E-053A21F64FCA}" type="presParOf" srcId="{6B91BE81-B442-4C31-A54E-3453D05B6339}" destId="{380C06EF-660E-484E-9642-C18285009A28}" srcOrd="0" destOrd="0" presId="urn:microsoft.com/office/officeart/2005/8/layout/orgChart1"/>
    <dgm:cxn modelId="{7E667ED7-E365-4C7F-A084-78160DF6DBE2}" type="presParOf" srcId="{380C06EF-660E-484E-9642-C18285009A28}" destId="{43F76A5F-06E1-482D-AF15-7A5E43779282}" srcOrd="0" destOrd="0" presId="urn:microsoft.com/office/officeart/2005/8/layout/orgChart1"/>
    <dgm:cxn modelId="{18E61A1D-0E2C-470B-A5CA-077DD30C2639}" type="presParOf" srcId="{380C06EF-660E-484E-9642-C18285009A28}" destId="{760079D1-89B1-4689-8841-9797DBD856DD}" srcOrd="1" destOrd="0" presId="urn:microsoft.com/office/officeart/2005/8/layout/orgChart1"/>
    <dgm:cxn modelId="{81751A8C-9984-411F-8736-CB732FE8561A}" type="presParOf" srcId="{6B91BE81-B442-4C31-A54E-3453D05B6339}" destId="{EE94A56F-842F-4340-AA47-6A9EB9081A80}" srcOrd="1" destOrd="0" presId="urn:microsoft.com/office/officeart/2005/8/layout/orgChart1"/>
    <dgm:cxn modelId="{EEDEB7F3-1784-4769-A43D-9878FB0BAE46}" type="presParOf" srcId="{6B91BE81-B442-4C31-A54E-3453D05B6339}" destId="{1FEFAB54-8FB5-4DD1-91DB-13CDF969B409}" srcOrd="2" destOrd="0" presId="urn:microsoft.com/office/officeart/2005/8/layout/orgChart1"/>
    <dgm:cxn modelId="{56F4146A-1AD5-481C-9BD5-FBED624A4DDF}" type="presParOf" srcId="{448AC499-F86D-4FFA-ACBE-9E199AF45E9A}" destId="{CC5E4DA7-8367-4715-9901-3B69F67C27FE}" srcOrd="2" destOrd="0" presId="urn:microsoft.com/office/officeart/2005/8/layout/orgChart1"/>
    <dgm:cxn modelId="{07668E99-0B8E-433F-8B4A-BF4042D9B697}" type="presParOf" srcId="{448AC499-F86D-4FFA-ACBE-9E199AF45E9A}" destId="{6DD3B0E3-BF66-4B00-917D-3D0C07346E5E}" srcOrd="3" destOrd="0" presId="urn:microsoft.com/office/officeart/2005/8/layout/orgChart1"/>
    <dgm:cxn modelId="{34A43583-9941-4CB1-B823-60292FB5D791}" type="presParOf" srcId="{6DD3B0E3-BF66-4B00-917D-3D0C07346E5E}" destId="{431E186B-1F2C-4A5D-9232-02CFCFCB3466}" srcOrd="0" destOrd="0" presId="urn:microsoft.com/office/officeart/2005/8/layout/orgChart1"/>
    <dgm:cxn modelId="{C4EADD81-7F33-4BE8-9387-4454CD958B99}" type="presParOf" srcId="{431E186B-1F2C-4A5D-9232-02CFCFCB3466}" destId="{4F52AC4B-317A-4FC4-957A-3FE58DD45C07}" srcOrd="0" destOrd="0" presId="urn:microsoft.com/office/officeart/2005/8/layout/orgChart1"/>
    <dgm:cxn modelId="{FEC1610E-30E0-4AEA-85E7-36BD1BFE0189}" type="presParOf" srcId="{431E186B-1F2C-4A5D-9232-02CFCFCB3466}" destId="{1A580197-18B6-4617-B7F8-CE1039EB47EA}" srcOrd="1" destOrd="0" presId="urn:microsoft.com/office/officeart/2005/8/layout/orgChart1"/>
    <dgm:cxn modelId="{2175FAA4-544F-43CC-977C-E438C2646B1B}" type="presParOf" srcId="{6DD3B0E3-BF66-4B00-917D-3D0C07346E5E}" destId="{350CFA78-2812-4820-83A4-09ECE02A387B}" srcOrd="1" destOrd="0" presId="urn:microsoft.com/office/officeart/2005/8/layout/orgChart1"/>
    <dgm:cxn modelId="{622DA775-8E89-4020-890A-7C759A946784}" type="presParOf" srcId="{6DD3B0E3-BF66-4B00-917D-3D0C07346E5E}" destId="{EF3A8794-95FB-4D50-82EA-94DB4E41CDD9}" srcOrd="2" destOrd="0" presId="urn:microsoft.com/office/officeart/2005/8/layout/orgChart1"/>
    <dgm:cxn modelId="{6484193A-43D3-4723-BCF6-2EF2F4E5ECC1}" type="presParOf" srcId="{1CA0EC12-931A-4BBF-9490-9D226E27BB5A}" destId="{1983D938-73A7-40E2-ACBD-B2027F6FEA90}" srcOrd="2" destOrd="0" presId="urn:microsoft.com/office/officeart/2005/8/layout/orgChart1"/>
    <dgm:cxn modelId="{09B84FB5-783C-4827-BAC4-19E25765EBCE}" type="presParOf" srcId="{383AEE02-9A70-4B94-9CF0-071982B98197}" destId="{253F004F-EF06-457E-940B-3365F2D4831F}" srcOrd="2" destOrd="0" presId="urn:microsoft.com/office/officeart/2005/8/layout/orgChart1"/>
    <dgm:cxn modelId="{93A4F88F-F43F-43A5-9DD8-7CE04C9C108A}" type="presParOf" srcId="{800BF917-FCB2-4BE7-80E8-EBA0A580BAF9}" destId="{435D8CB3-5F1E-4732-86F0-BE1689B96267}"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427A85-80E2-4685-9AD1-3E7BD493166F}">
      <dsp:nvSpPr>
        <dsp:cNvPr id="0" name=""/>
        <dsp:cNvSpPr/>
      </dsp:nvSpPr>
      <dsp:spPr>
        <a:xfrm>
          <a:off x="2446" y="216508"/>
          <a:ext cx="926391" cy="55583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noProof="0" dirty="0"/>
            <a:t>Step 1</a:t>
          </a:r>
        </a:p>
      </dsp:txBody>
      <dsp:txXfrm>
        <a:off x="18726" y="232788"/>
        <a:ext cx="893831" cy="523274"/>
      </dsp:txXfrm>
    </dsp:sp>
    <dsp:sp modelId="{EA96BB72-B692-48D4-87B1-BC7C8923B8AA}">
      <dsp:nvSpPr>
        <dsp:cNvPr id="0" name=""/>
        <dsp:cNvSpPr/>
      </dsp:nvSpPr>
      <dsp:spPr>
        <a:xfrm>
          <a:off x="1021476" y="379553"/>
          <a:ext cx="196394" cy="229744"/>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nb-NO" sz="1000" kern="1200"/>
        </a:p>
      </dsp:txBody>
      <dsp:txXfrm>
        <a:off x="1021476" y="425502"/>
        <a:ext cx="137476" cy="137846"/>
      </dsp:txXfrm>
    </dsp:sp>
    <dsp:sp modelId="{25D4FCC1-27ED-4294-A8CA-320039752659}">
      <dsp:nvSpPr>
        <dsp:cNvPr id="0" name=""/>
        <dsp:cNvSpPr/>
      </dsp:nvSpPr>
      <dsp:spPr>
        <a:xfrm>
          <a:off x="1299393" y="216508"/>
          <a:ext cx="926391" cy="55583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noProof="0" dirty="0"/>
            <a:t>Step 2</a:t>
          </a:r>
        </a:p>
      </dsp:txBody>
      <dsp:txXfrm>
        <a:off x="1315673" y="232788"/>
        <a:ext cx="893831" cy="523274"/>
      </dsp:txXfrm>
    </dsp:sp>
    <dsp:sp modelId="{4C846660-E10A-4C6B-9DBF-5D282E6BD150}">
      <dsp:nvSpPr>
        <dsp:cNvPr id="0" name=""/>
        <dsp:cNvSpPr/>
      </dsp:nvSpPr>
      <dsp:spPr>
        <a:xfrm>
          <a:off x="2318423" y="379553"/>
          <a:ext cx="196394" cy="229744"/>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nb-NO" sz="1000" kern="1200"/>
        </a:p>
      </dsp:txBody>
      <dsp:txXfrm>
        <a:off x="2318423" y="425502"/>
        <a:ext cx="137476" cy="137846"/>
      </dsp:txXfrm>
    </dsp:sp>
    <dsp:sp modelId="{91B2911A-B621-4872-9345-7E564EA4D7A8}">
      <dsp:nvSpPr>
        <dsp:cNvPr id="0" name=""/>
        <dsp:cNvSpPr/>
      </dsp:nvSpPr>
      <dsp:spPr>
        <a:xfrm>
          <a:off x="2596341" y="216508"/>
          <a:ext cx="926391" cy="55583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noProof="0" dirty="0"/>
            <a:t>Step 3</a:t>
          </a:r>
        </a:p>
      </dsp:txBody>
      <dsp:txXfrm>
        <a:off x="2612621" y="232788"/>
        <a:ext cx="893831" cy="523274"/>
      </dsp:txXfrm>
    </dsp:sp>
    <dsp:sp modelId="{0A55F94F-D289-44B4-9665-5BDABC96AB32}">
      <dsp:nvSpPr>
        <dsp:cNvPr id="0" name=""/>
        <dsp:cNvSpPr/>
      </dsp:nvSpPr>
      <dsp:spPr>
        <a:xfrm>
          <a:off x="3615371" y="379553"/>
          <a:ext cx="196394" cy="229744"/>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nb-NO" sz="1000" kern="1200"/>
        </a:p>
      </dsp:txBody>
      <dsp:txXfrm>
        <a:off x="3615371" y="425502"/>
        <a:ext cx="137476" cy="137846"/>
      </dsp:txXfrm>
    </dsp:sp>
    <dsp:sp modelId="{DE069D1E-E31F-4EE1-9FCE-E126EFFFE3F7}">
      <dsp:nvSpPr>
        <dsp:cNvPr id="0" name=""/>
        <dsp:cNvSpPr/>
      </dsp:nvSpPr>
      <dsp:spPr>
        <a:xfrm>
          <a:off x="3893288" y="216508"/>
          <a:ext cx="926391" cy="55583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noProof="0" dirty="0"/>
            <a:t>Step 4</a:t>
          </a:r>
        </a:p>
      </dsp:txBody>
      <dsp:txXfrm>
        <a:off x="3909568" y="232788"/>
        <a:ext cx="893831" cy="523274"/>
      </dsp:txXfrm>
    </dsp:sp>
    <dsp:sp modelId="{A0D86C5E-4F63-428E-B6DE-FA810260252F}">
      <dsp:nvSpPr>
        <dsp:cNvPr id="0" name=""/>
        <dsp:cNvSpPr/>
      </dsp:nvSpPr>
      <dsp:spPr>
        <a:xfrm>
          <a:off x="4912318" y="379553"/>
          <a:ext cx="196394" cy="229744"/>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nb-NO" sz="1000" kern="1200"/>
        </a:p>
      </dsp:txBody>
      <dsp:txXfrm>
        <a:off x="4912318" y="425502"/>
        <a:ext cx="137476" cy="137846"/>
      </dsp:txXfrm>
    </dsp:sp>
    <dsp:sp modelId="{B77F3B0B-06C5-4E6E-9811-AA0A6E5B452F}">
      <dsp:nvSpPr>
        <dsp:cNvPr id="0" name=""/>
        <dsp:cNvSpPr/>
      </dsp:nvSpPr>
      <dsp:spPr>
        <a:xfrm>
          <a:off x="5190235" y="216508"/>
          <a:ext cx="926391" cy="55583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noProof="0" dirty="0"/>
            <a:t>Step 5</a:t>
          </a:r>
        </a:p>
      </dsp:txBody>
      <dsp:txXfrm>
        <a:off x="5206515" y="232788"/>
        <a:ext cx="893831" cy="523274"/>
      </dsp:txXfrm>
    </dsp:sp>
    <dsp:sp modelId="{72F4A3C3-F8A8-4B41-94CE-3A65D1F12F20}">
      <dsp:nvSpPr>
        <dsp:cNvPr id="0" name=""/>
        <dsp:cNvSpPr/>
      </dsp:nvSpPr>
      <dsp:spPr>
        <a:xfrm>
          <a:off x="6209266" y="379553"/>
          <a:ext cx="196394" cy="229744"/>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nb-NO" sz="1000" kern="1200"/>
        </a:p>
      </dsp:txBody>
      <dsp:txXfrm>
        <a:off x="6209266" y="425502"/>
        <a:ext cx="137476" cy="137846"/>
      </dsp:txXfrm>
    </dsp:sp>
    <dsp:sp modelId="{04758010-E43B-415F-8651-E8CF43B63138}">
      <dsp:nvSpPr>
        <dsp:cNvPr id="0" name=""/>
        <dsp:cNvSpPr/>
      </dsp:nvSpPr>
      <dsp:spPr>
        <a:xfrm>
          <a:off x="6487183" y="216508"/>
          <a:ext cx="926391" cy="55583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noProof="0" dirty="0"/>
            <a:t>Step 6</a:t>
          </a:r>
        </a:p>
      </dsp:txBody>
      <dsp:txXfrm>
        <a:off x="6503463" y="232788"/>
        <a:ext cx="893831" cy="523274"/>
      </dsp:txXfrm>
    </dsp:sp>
    <dsp:sp modelId="{2BF179EC-2EC9-4267-9C2A-A622E84FEB07}">
      <dsp:nvSpPr>
        <dsp:cNvPr id="0" name=""/>
        <dsp:cNvSpPr/>
      </dsp:nvSpPr>
      <dsp:spPr>
        <a:xfrm>
          <a:off x="7506213" y="379553"/>
          <a:ext cx="196394" cy="229744"/>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nb-NO" sz="1000" kern="1200"/>
        </a:p>
      </dsp:txBody>
      <dsp:txXfrm>
        <a:off x="7506213" y="425502"/>
        <a:ext cx="137476" cy="137846"/>
      </dsp:txXfrm>
    </dsp:sp>
    <dsp:sp modelId="{6EDA5741-1A4D-46DC-A2B5-19F61BEE09CE}">
      <dsp:nvSpPr>
        <dsp:cNvPr id="0" name=""/>
        <dsp:cNvSpPr/>
      </dsp:nvSpPr>
      <dsp:spPr>
        <a:xfrm>
          <a:off x="7784130" y="216508"/>
          <a:ext cx="926391" cy="55583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noProof="0" dirty="0"/>
            <a:t>Step 7</a:t>
          </a:r>
        </a:p>
      </dsp:txBody>
      <dsp:txXfrm>
        <a:off x="7800410" y="232788"/>
        <a:ext cx="893831" cy="5232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E16AF2-0DF8-432C-9846-E8F22E58F502}">
      <dsp:nvSpPr>
        <dsp:cNvPr id="0" name=""/>
        <dsp:cNvSpPr/>
      </dsp:nvSpPr>
      <dsp:spPr>
        <a:xfrm>
          <a:off x="1988" y="1852830"/>
          <a:ext cx="1418828" cy="709414"/>
        </a:xfrm>
        <a:prstGeom prst="roundRect">
          <a:avLst>
            <a:gd name="adj" fmla="val 10000"/>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noProof="0" dirty="0"/>
            <a:t>Satisfied when ...</a:t>
          </a:r>
        </a:p>
      </dsp:txBody>
      <dsp:txXfrm>
        <a:off x="22766" y="1873608"/>
        <a:ext cx="1377272" cy="667858"/>
      </dsp:txXfrm>
    </dsp:sp>
    <dsp:sp modelId="{75BE34C9-0BD7-481D-9CCA-F558283DEAC5}">
      <dsp:nvSpPr>
        <dsp:cNvPr id="0" name=""/>
        <dsp:cNvSpPr/>
      </dsp:nvSpPr>
      <dsp:spPr>
        <a:xfrm rot="18852455">
          <a:off x="1297610" y="1900101"/>
          <a:ext cx="813944" cy="31420"/>
        </a:xfrm>
        <a:custGeom>
          <a:avLst/>
          <a:gdLst/>
          <a:ahLst/>
          <a:cxnLst/>
          <a:rect l="0" t="0" r="0" b="0"/>
          <a:pathLst>
            <a:path>
              <a:moveTo>
                <a:pt x="0" y="15710"/>
              </a:moveTo>
              <a:lnTo>
                <a:pt x="813944" y="1571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noProof="0" dirty="0"/>
        </a:p>
      </dsp:txBody>
      <dsp:txXfrm>
        <a:off x="1684234" y="1895463"/>
        <a:ext cx="40697" cy="40697"/>
      </dsp:txXfrm>
    </dsp:sp>
    <dsp:sp modelId="{BA027035-811B-4893-B978-07FBF8218EE9}">
      <dsp:nvSpPr>
        <dsp:cNvPr id="0" name=""/>
        <dsp:cNvSpPr/>
      </dsp:nvSpPr>
      <dsp:spPr>
        <a:xfrm>
          <a:off x="1988348" y="1269379"/>
          <a:ext cx="1418828" cy="709414"/>
        </a:xfrm>
        <a:prstGeom prst="roundRect">
          <a:avLst>
            <a:gd name="adj" fmla="val 10000"/>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endParaRPr lang="en-US" sz="2400" kern="1200" noProof="0" dirty="0"/>
        </a:p>
      </dsp:txBody>
      <dsp:txXfrm>
        <a:off x="2009126" y="1290157"/>
        <a:ext cx="1377272" cy="667858"/>
      </dsp:txXfrm>
    </dsp:sp>
    <dsp:sp modelId="{D1BC0DCB-8DF9-4045-B606-D9A35774DF1E}">
      <dsp:nvSpPr>
        <dsp:cNvPr id="0" name=""/>
        <dsp:cNvSpPr/>
      </dsp:nvSpPr>
      <dsp:spPr>
        <a:xfrm rot="19457599">
          <a:off x="3341483" y="1404419"/>
          <a:ext cx="698916" cy="31420"/>
        </a:xfrm>
        <a:custGeom>
          <a:avLst/>
          <a:gdLst/>
          <a:ahLst/>
          <a:cxnLst/>
          <a:rect l="0" t="0" r="0" b="0"/>
          <a:pathLst>
            <a:path>
              <a:moveTo>
                <a:pt x="0" y="15710"/>
              </a:moveTo>
              <a:lnTo>
                <a:pt x="698916" y="15710"/>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noProof="0" dirty="0"/>
        </a:p>
      </dsp:txBody>
      <dsp:txXfrm>
        <a:off x="3673469" y="1402657"/>
        <a:ext cx="34945" cy="34945"/>
      </dsp:txXfrm>
    </dsp:sp>
    <dsp:sp modelId="{4643BC56-7783-4363-8D09-05216AB3E6F7}">
      <dsp:nvSpPr>
        <dsp:cNvPr id="0" name=""/>
        <dsp:cNvSpPr/>
      </dsp:nvSpPr>
      <dsp:spPr>
        <a:xfrm>
          <a:off x="3974707" y="861466"/>
          <a:ext cx="1418828" cy="709414"/>
        </a:xfrm>
        <a:prstGeom prst="roundRect">
          <a:avLst>
            <a:gd name="adj" fmla="val 10000"/>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endParaRPr lang="en-US" sz="2400" kern="1200" noProof="0" dirty="0"/>
        </a:p>
      </dsp:txBody>
      <dsp:txXfrm>
        <a:off x="3995485" y="882244"/>
        <a:ext cx="1377272" cy="667858"/>
      </dsp:txXfrm>
    </dsp:sp>
    <dsp:sp modelId="{BDED8562-6758-49D3-B944-3E5C90C30277}">
      <dsp:nvSpPr>
        <dsp:cNvPr id="0" name=""/>
        <dsp:cNvSpPr/>
      </dsp:nvSpPr>
      <dsp:spPr>
        <a:xfrm>
          <a:off x="5393535" y="1200463"/>
          <a:ext cx="567531" cy="31420"/>
        </a:xfrm>
        <a:custGeom>
          <a:avLst/>
          <a:gdLst/>
          <a:ahLst/>
          <a:cxnLst/>
          <a:rect l="0" t="0" r="0" b="0"/>
          <a:pathLst>
            <a:path>
              <a:moveTo>
                <a:pt x="0" y="15710"/>
              </a:moveTo>
              <a:lnTo>
                <a:pt x="567531" y="15710"/>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noProof="0" dirty="0"/>
        </a:p>
      </dsp:txBody>
      <dsp:txXfrm>
        <a:off x="5663113" y="1201985"/>
        <a:ext cx="28376" cy="28376"/>
      </dsp:txXfrm>
    </dsp:sp>
    <dsp:sp modelId="{9F9C3E65-E7CA-4DB6-BA3C-62143310748B}">
      <dsp:nvSpPr>
        <dsp:cNvPr id="0" name=""/>
        <dsp:cNvSpPr/>
      </dsp:nvSpPr>
      <dsp:spPr>
        <a:xfrm>
          <a:off x="5961066" y="861466"/>
          <a:ext cx="1418828" cy="709414"/>
        </a:xfrm>
        <a:prstGeom prst="roundRect">
          <a:avLst>
            <a:gd name="adj" fmla="val 10000"/>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endParaRPr lang="en-US" sz="2400" kern="1200" noProof="0" dirty="0"/>
        </a:p>
      </dsp:txBody>
      <dsp:txXfrm>
        <a:off x="5981844" y="882244"/>
        <a:ext cx="1377272" cy="667858"/>
      </dsp:txXfrm>
    </dsp:sp>
    <dsp:sp modelId="{636C0AA5-1279-4C81-9A0F-CB046BCB1F98}">
      <dsp:nvSpPr>
        <dsp:cNvPr id="0" name=""/>
        <dsp:cNvSpPr/>
      </dsp:nvSpPr>
      <dsp:spPr>
        <a:xfrm rot="2142401">
          <a:off x="3341483" y="1812333"/>
          <a:ext cx="698916" cy="31420"/>
        </a:xfrm>
        <a:custGeom>
          <a:avLst/>
          <a:gdLst/>
          <a:ahLst/>
          <a:cxnLst/>
          <a:rect l="0" t="0" r="0" b="0"/>
          <a:pathLst>
            <a:path>
              <a:moveTo>
                <a:pt x="0" y="15710"/>
              </a:moveTo>
              <a:lnTo>
                <a:pt x="698916" y="15710"/>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noProof="0" dirty="0"/>
        </a:p>
      </dsp:txBody>
      <dsp:txXfrm>
        <a:off x="3673469" y="1810570"/>
        <a:ext cx="34945" cy="34945"/>
      </dsp:txXfrm>
    </dsp:sp>
    <dsp:sp modelId="{40086183-42CF-4191-86FD-A2DC62744219}">
      <dsp:nvSpPr>
        <dsp:cNvPr id="0" name=""/>
        <dsp:cNvSpPr/>
      </dsp:nvSpPr>
      <dsp:spPr>
        <a:xfrm>
          <a:off x="3974707" y="1677292"/>
          <a:ext cx="1418828" cy="709414"/>
        </a:xfrm>
        <a:prstGeom prst="roundRect">
          <a:avLst>
            <a:gd name="adj" fmla="val 10000"/>
          </a:avLst>
        </a:prstGeom>
        <a:no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endParaRPr lang="en-US" sz="2400" kern="1200" noProof="0" dirty="0"/>
        </a:p>
      </dsp:txBody>
      <dsp:txXfrm>
        <a:off x="3995485" y="1698070"/>
        <a:ext cx="1377272" cy="667858"/>
      </dsp:txXfrm>
    </dsp:sp>
    <dsp:sp modelId="{30801E8A-95C4-40DF-8843-C9CABB9C92D1}">
      <dsp:nvSpPr>
        <dsp:cNvPr id="0" name=""/>
        <dsp:cNvSpPr/>
      </dsp:nvSpPr>
      <dsp:spPr>
        <a:xfrm>
          <a:off x="5393535" y="2016289"/>
          <a:ext cx="567531" cy="31420"/>
        </a:xfrm>
        <a:custGeom>
          <a:avLst/>
          <a:gdLst/>
          <a:ahLst/>
          <a:cxnLst/>
          <a:rect l="0" t="0" r="0" b="0"/>
          <a:pathLst>
            <a:path>
              <a:moveTo>
                <a:pt x="0" y="15710"/>
              </a:moveTo>
              <a:lnTo>
                <a:pt x="567531" y="15710"/>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noProof="0" dirty="0"/>
        </a:p>
      </dsp:txBody>
      <dsp:txXfrm>
        <a:off x="5663113" y="2017811"/>
        <a:ext cx="28376" cy="28376"/>
      </dsp:txXfrm>
    </dsp:sp>
    <dsp:sp modelId="{7E70E238-BC00-4862-B750-587CDA105D16}">
      <dsp:nvSpPr>
        <dsp:cNvPr id="0" name=""/>
        <dsp:cNvSpPr/>
      </dsp:nvSpPr>
      <dsp:spPr>
        <a:xfrm>
          <a:off x="5961066" y="1677292"/>
          <a:ext cx="1418828" cy="709414"/>
        </a:xfrm>
        <a:prstGeom prst="roundRect">
          <a:avLst>
            <a:gd name="adj" fmla="val 10000"/>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endParaRPr lang="en-US" sz="2400" kern="1200" noProof="0" dirty="0"/>
        </a:p>
      </dsp:txBody>
      <dsp:txXfrm>
        <a:off x="5981844" y="1698070"/>
        <a:ext cx="1377272" cy="667858"/>
      </dsp:txXfrm>
    </dsp:sp>
    <dsp:sp modelId="{3B4C818B-827E-4FE9-AF69-0B6BD27E4AF3}">
      <dsp:nvSpPr>
        <dsp:cNvPr id="0" name=""/>
        <dsp:cNvSpPr/>
      </dsp:nvSpPr>
      <dsp:spPr>
        <a:xfrm rot="2906835">
          <a:off x="1276779" y="2511971"/>
          <a:ext cx="855605" cy="31420"/>
        </a:xfrm>
        <a:custGeom>
          <a:avLst/>
          <a:gdLst/>
          <a:ahLst/>
          <a:cxnLst/>
          <a:rect l="0" t="0" r="0" b="0"/>
          <a:pathLst>
            <a:path>
              <a:moveTo>
                <a:pt x="0" y="15710"/>
              </a:moveTo>
              <a:lnTo>
                <a:pt x="855605" y="1571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noProof="0" dirty="0"/>
        </a:p>
      </dsp:txBody>
      <dsp:txXfrm>
        <a:off x="1683192" y="2506291"/>
        <a:ext cx="42780" cy="42780"/>
      </dsp:txXfrm>
    </dsp:sp>
    <dsp:sp modelId="{895D5E29-2C4C-46C7-BA74-68B8C6ED23C9}">
      <dsp:nvSpPr>
        <dsp:cNvPr id="0" name=""/>
        <dsp:cNvSpPr/>
      </dsp:nvSpPr>
      <dsp:spPr>
        <a:xfrm>
          <a:off x="1988348" y="2493119"/>
          <a:ext cx="1418828" cy="709414"/>
        </a:xfrm>
        <a:prstGeom prst="roundRect">
          <a:avLst>
            <a:gd name="adj" fmla="val 10000"/>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endParaRPr lang="en-US" sz="2400" kern="1200" noProof="0" dirty="0"/>
        </a:p>
      </dsp:txBody>
      <dsp:txXfrm>
        <a:off x="2009126" y="2513897"/>
        <a:ext cx="1377272" cy="667858"/>
      </dsp:txXfrm>
    </dsp:sp>
    <dsp:sp modelId="{48843BFE-BC93-4BEF-AA8F-6B4C89F0039F}">
      <dsp:nvSpPr>
        <dsp:cNvPr id="0" name=""/>
        <dsp:cNvSpPr/>
      </dsp:nvSpPr>
      <dsp:spPr>
        <a:xfrm>
          <a:off x="3407176" y="2832115"/>
          <a:ext cx="567531" cy="31420"/>
        </a:xfrm>
        <a:custGeom>
          <a:avLst/>
          <a:gdLst/>
          <a:ahLst/>
          <a:cxnLst/>
          <a:rect l="0" t="0" r="0" b="0"/>
          <a:pathLst>
            <a:path>
              <a:moveTo>
                <a:pt x="0" y="15710"/>
              </a:moveTo>
              <a:lnTo>
                <a:pt x="567531" y="15710"/>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noProof="0" dirty="0"/>
        </a:p>
      </dsp:txBody>
      <dsp:txXfrm>
        <a:off x="3676753" y="2833637"/>
        <a:ext cx="28376" cy="28376"/>
      </dsp:txXfrm>
    </dsp:sp>
    <dsp:sp modelId="{656CFBEE-54C3-406B-8036-CC496E8989D9}">
      <dsp:nvSpPr>
        <dsp:cNvPr id="0" name=""/>
        <dsp:cNvSpPr/>
      </dsp:nvSpPr>
      <dsp:spPr>
        <a:xfrm>
          <a:off x="3974707" y="2493119"/>
          <a:ext cx="1418828" cy="709414"/>
        </a:xfrm>
        <a:prstGeom prst="roundRect">
          <a:avLst>
            <a:gd name="adj" fmla="val 10000"/>
          </a:avLst>
        </a:prstGeom>
        <a:no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endParaRPr lang="en-US" sz="2400" kern="1200" noProof="0" dirty="0"/>
        </a:p>
      </dsp:txBody>
      <dsp:txXfrm>
        <a:off x="3995485" y="2513897"/>
        <a:ext cx="1377272" cy="667858"/>
      </dsp:txXfrm>
    </dsp:sp>
    <dsp:sp modelId="{86BBF510-EFD4-49F1-AE9D-7F5EDFB519A5}">
      <dsp:nvSpPr>
        <dsp:cNvPr id="0" name=""/>
        <dsp:cNvSpPr/>
      </dsp:nvSpPr>
      <dsp:spPr>
        <a:xfrm>
          <a:off x="5393535" y="2832115"/>
          <a:ext cx="567531" cy="31420"/>
        </a:xfrm>
        <a:custGeom>
          <a:avLst/>
          <a:gdLst/>
          <a:ahLst/>
          <a:cxnLst/>
          <a:rect l="0" t="0" r="0" b="0"/>
          <a:pathLst>
            <a:path>
              <a:moveTo>
                <a:pt x="0" y="15710"/>
              </a:moveTo>
              <a:lnTo>
                <a:pt x="567531" y="15710"/>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noProof="0" dirty="0"/>
        </a:p>
      </dsp:txBody>
      <dsp:txXfrm>
        <a:off x="5663113" y="2833637"/>
        <a:ext cx="28376" cy="28376"/>
      </dsp:txXfrm>
    </dsp:sp>
    <dsp:sp modelId="{030A6801-62E9-48CB-BF23-E822A0A4F3BF}">
      <dsp:nvSpPr>
        <dsp:cNvPr id="0" name=""/>
        <dsp:cNvSpPr/>
      </dsp:nvSpPr>
      <dsp:spPr>
        <a:xfrm>
          <a:off x="5961066" y="2493119"/>
          <a:ext cx="1418828" cy="709414"/>
        </a:xfrm>
        <a:prstGeom prst="roundRect">
          <a:avLst>
            <a:gd name="adj" fmla="val 10000"/>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endParaRPr lang="en-US" sz="2400" kern="1200" noProof="0" dirty="0"/>
        </a:p>
      </dsp:txBody>
      <dsp:txXfrm>
        <a:off x="5981844" y="2513897"/>
        <a:ext cx="1377272" cy="6678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5E4DA7-8367-4715-9901-3B69F67C27FE}">
      <dsp:nvSpPr>
        <dsp:cNvPr id="0" name=""/>
        <dsp:cNvSpPr/>
      </dsp:nvSpPr>
      <dsp:spPr>
        <a:xfrm>
          <a:off x="2854358" y="1790829"/>
          <a:ext cx="139753" cy="1090073"/>
        </a:xfrm>
        <a:custGeom>
          <a:avLst/>
          <a:gdLst/>
          <a:ahLst/>
          <a:cxnLst/>
          <a:rect l="0" t="0" r="0" b="0"/>
          <a:pathLst>
            <a:path>
              <a:moveTo>
                <a:pt x="0" y="0"/>
              </a:moveTo>
              <a:lnTo>
                <a:pt x="0" y="1090073"/>
              </a:lnTo>
              <a:lnTo>
                <a:pt x="139753" y="1090073"/>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AE42969-55CD-4871-9E0A-A1746FEB2EC4}">
      <dsp:nvSpPr>
        <dsp:cNvPr id="0" name=""/>
        <dsp:cNvSpPr/>
      </dsp:nvSpPr>
      <dsp:spPr>
        <a:xfrm>
          <a:off x="2854358" y="1790829"/>
          <a:ext cx="139753" cy="428576"/>
        </a:xfrm>
        <a:custGeom>
          <a:avLst/>
          <a:gdLst/>
          <a:ahLst/>
          <a:cxnLst/>
          <a:rect l="0" t="0" r="0" b="0"/>
          <a:pathLst>
            <a:path>
              <a:moveTo>
                <a:pt x="0" y="0"/>
              </a:moveTo>
              <a:lnTo>
                <a:pt x="0" y="428576"/>
              </a:lnTo>
              <a:lnTo>
                <a:pt x="139753" y="428576"/>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CB42BC-D89D-4142-9046-228D61DEE989}">
      <dsp:nvSpPr>
        <dsp:cNvPr id="0" name=""/>
        <dsp:cNvSpPr/>
      </dsp:nvSpPr>
      <dsp:spPr>
        <a:xfrm>
          <a:off x="3181313" y="1129331"/>
          <a:ext cx="91440" cy="195654"/>
        </a:xfrm>
        <a:custGeom>
          <a:avLst/>
          <a:gdLst/>
          <a:ahLst/>
          <a:cxnLst/>
          <a:rect l="0" t="0" r="0" b="0"/>
          <a:pathLst>
            <a:path>
              <a:moveTo>
                <a:pt x="45720" y="0"/>
              </a:moveTo>
              <a:lnTo>
                <a:pt x="45720" y="195654"/>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D4CE65-EA8C-417A-A534-E23FEB08A547}">
      <dsp:nvSpPr>
        <dsp:cNvPr id="0" name=""/>
        <dsp:cNvSpPr/>
      </dsp:nvSpPr>
      <dsp:spPr>
        <a:xfrm>
          <a:off x="1983231" y="467834"/>
          <a:ext cx="1243802" cy="195654"/>
        </a:xfrm>
        <a:custGeom>
          <a:avLst/>
          <a:gdLst/>
          <a:ahLst/>
          <a:cxnLst/>
          <a:rect l="0" t="0" r="0" b="0"/>
          <a:pathLst>
            <a:path>
              <a:moveTo>
                <a:pt x="0" y="0"/>
              </a:moveTo>
              <a:lnTo>
                <a:pt x="0" y="97827"/>
              </a:lnTo>
              <a:lnTo>
                <a:pt x="1243802" y="97827"/>
              </a:lnTo>
              <a:lnTo>
                <a:pt x="1243802" y="195654"/>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67B388-C351-4F73-97C0-88C833BC1BBF}">
      <dsp:nvSpPr>
        <dsp:cNvPr id="0" name=""/>
        <dsp:cNvSpPr/>
      </dsp:nvSpPr>
      <dsp:spPr>
        <a:xfrm>
          <a:off x="1494095" y="1129331"/>
          <a:ext cx="139753" cy="428576"/>
        </a:xfrm>
        <a:custGeom>
          <a:avLst/>
          <a:gdLst/>
          <a:ahLst/>
          <a:cxnLst/>
          <a:rect l="0" t="0" r="0" b="0"/>
          <a:pathLst>
            <a:path>
              <a:moveTo>
                <a:pt x="0" y="0"/>
              </a:moveTo>
              <a:lnTo>
                <a:pt x="0" y="428576"/>
              </a:lnTo>
              <a:lnTo>
                <a:pt x="139753" y="428576"/>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E90BF9-26FF-4443-A701-26EADF01E12C}">
      <dsp:nvSpPr>
        <dsp:cNvPr id="0" name=""/>
        <dsp:cNvSpPr/>
      </dsp:nvSpPr>
      <dsp:spPr>
        <a:xfrm>
          <a:off x="1866770" y="467834"/>
          <a:ext cx="116460" cy="195654"/>
        </a:xfrm>
        <a:custGeom>
          <a:avLst/>
          <a:gdLst/>
          <a:ahLst/>
          <a:cxnLst/>
          <a:rect l="0" t="0" r="0" b="0"/>
          <a:pathLst>
            <a:path>
              <a:moveTo>
                <a:pt x="116460" y="0"/>
              </a:moveTo>
              <a:lnTo>
                <a:pt x="116460" y="97827"/>
              </a:lnTo>
              <a:lnTo>
                <a:pt x="0" y="97827"/>
              </a:lnTo>
              <a:lnTo>
                <a:pt x="0" y="195654"/>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9A5A0E-9C94-47BE-8F2E-875715C6F091}">
      <dsp:nvSpPr>
        <dsp:cNvPr id="0" name=""/>
        <dsp:cNvSpPr/>
      </dsp:nvSpPr>
      <dsp:spPr>
        <a:xfrm>
          <a:off x="366754" y="1129331"/>
          <a:ext cx="139753" cy="1090073"/>
        </a:xfrm>
        <a:custGeom>
          <a:avLst/>
          <a:gdLst/>
          <a:ahLst/>
          <a:cxnLst/>
          <a:rect l="0" t="0" r="0" b="0"/>
          <a:pathLst>
            <a:path>
              <a:moveTo>
                <a:pt x="0" y="0"/>
              </a:moveTo>
              <a:lnTo>
                <a:pt x="0" y="1090073"/>
              </a:lnTo>
              <a:lnTo>
                <a:pt x="139753" y="1090073"/>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CEEF49-FCB1-4BF5-A3BA-8BD88EC4BBD1}">
      <dsp:nvSpPr>
        <dsp:cNvPr id="0" name=""/>
        <dsp:cNvSpPr/>
      </dsp:nvSpPr>
      <dsp:spPr>
        <a:xfrm>
          <a:off x="366754" y="1129331"/>
          <a:ext cx="139753" cy="428576"/>
        </a:xfrm>
        <a:custGeom>
          <a:avLst/>
          <a:gdLst/>
          <a:ahLst/>
          <a:cxnLst/>
          <a:rect l="0" t="0" r="0" b="0"/>
          <a:pathLst>
            <a:path>
              <a:moveTo>
                <a:pt x="0" y="0"/>
              </a:moveTo>
              <a:lnTo>
                <a:pt x="0" y="428576"/>
              </a:lnTo>
              <a:lnTo>
                <a:pt x="139753" y="428576"/>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E64B63-E3AB-4D66-99DE-AD702FAA8505}">
      <dsp:nvSpPr>
        <dsp:cNvPr id="0" name=""/>
        <dsp:cNvSpPr/>
      </dsp:nvSpPr>
      <dsp:spPr>
        <a:xfrm>
          <a:off x="739428" y="467834"/>
          <a:ext cx="1243802" cy="195654"/>
        </a:xfrm>
        <a:custGeom>
          <a:avLst/>
          <a:gdLst/>
          <a:ahLst/>
          <a:cxnLst/>
          <a:rect l="0" t="0" r="0" b="0"/>
          <a:pathLst>
            <a:path>
              <a:moveTo>
                <a:pt x="1243802" y="0"/>
              </a:moveTo>
              <a:lnTo>
                <a:pt x="1243802" y="97827"/>
              </a:lnTo>
              <a:lnTo>
                <a:pt x="0" y="97827"/>
              </a:lnTo>
              <a:lnTo>
                <a:pt x="0" y="195654"/>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484CFC-6A61-4002-8A8C-7EB7848DBEE7}">
      <dsp:nvSpPr>
        <dsp:cNvPr id="0" name=""/>
        <dsp:cNvSpPr/>
      </dsp:nvSpPr>
      <dsp:spPr>
        <a:xfrm>
          <a:off x="1517387" y="1990"/>
          <a:ext cx="931687" cy="465843"/>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nb-NO" sz="1600" kern="1200" dirty="0"/>
            <a:t>S1</a:t>
          </a:r>
        </a:p>
      </dsp:txBody>
      <dsp:txXfrm>
        <a:off x="1517387" y="1990"/>
        <a:ext cx="931687" cy="465843"/>
      </dsp:txXfrm>
    </dsp:sp>
    <dsp:sp modelId="{545FB538-7C54-42C2-A80C-34E0259B5F70}">
      <dsp:nvSpPr>
        <dsp:cNvPr id="0" name=""/>
        <dsp:cNvSpPr/>
      </dsp:nvSpPr>
      <dsp:spPr>
        <a:xfrm>
          <a:off x="273585" y="663488"/>
          <a:ext cx="931687" cy="465843"/>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nb-NO" sz="1600" kern="1200" dirty="0"/>
            <a:t>Sub system1</a:t>
          </a:r>
        </a:p>
      </dsp:txBody>
      <dsp:txXfrm>
        <a:off x="273585" y="663488"/>
        <a:ext cx="931687" cy="465843"/>
      </dsp:txXfrm>
    </dsp:sp>
    <dsp:sp modelId="{F9906415-E5F3-49D5-8071-A680597626FE}">
      <dsp:nvSpPr>
        <dsp:cNvPr id="0" name=""/>
        <dsp:cNvSpPr/>
      </dsp:nvSpPr>
      <dsp:spPr>
        <a:xfrm>
          <a:off x="506507" y="1324986"/>
          <a:ext cx="931687" cy="465843"/>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nb-NO" sz="1600" kern="1200" dirty="0"/>
            <a:t>Part1.1</a:t>
          </a:r>
        </a:p>
      </dsp:txBody>
      <dsp:txXfrm>
        <a:off x="506507" y="1324986"/>
        <a:ext cx="931687" cy="465843"/>
      </dsp:txXfrm>
    </dsp:sp>
    <dsp:sp modelId="{B750F181-78A5-413C-97E2-5DC01EAFECFC}">
      <dsp:nvSpPr>
        <dsp:cNvPr id="0" name=""/>
        <dsp:cNvSpPr/>
      </dsp:nvSpPr>
      <dsp:spPr>
        <a:xfrm>
          <a:off x="506507" y="1986484"/>
          <a:ext cx="931687" cy="465843"/>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nb-NO" sz="1600" kern="1200" dirty="0"/>
            <a:t>Part1.2</a:t>
          </a:r>
        </a:p>
      </dsp:txBody>
      <dsp:txXfrm>
        <a:off x="506507" y="1986484"/>
        <a:ext cx="931687" cy="465843"/>
      </dsp:txXfrm>
    </dsp:sp>
    <dsp:sp modelId="{E31BFB9E-BAF9-4D4B-B6A7-8F366585871B}">
      <dsp:nvSpPr>
        <dsp:cNvPr id="0" name=""/>
        <dsp:cNvSpPr/>
      </dsp:nvSpPr>
      <dsp:spPr>
        <a:xfrm>
          <a:off x="1400926" y="663488"/>
          <a:ext cx="931687" cy="465843"/>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nb-NO" sz="1600" kern="1200" dirty="0"/>
            <a:t>Sub system2</a:t>
          </a:r>
        </a:p>
      </dsp:txBody>
      <dsp:txXfrm>
        <a:off x="1400926" y="663488"/>
        <a:ext cx="931687" cy="465843"/>
      </dsp:txXfrm>
    </dsp:sp>
    <dsp:sp modelId="{6AC34637-42A1-4A91-B8EF-7C2E0B0D247B}">
      <dsp:nvSpPr>
        <dsp:cNvPr id="0" name=""/>
        <dsp:cNvSpPr/>
      </dsp:nvSpPr>
      <dsp:spPr>
        <a:xfrm>
          <a:off x="1633848" y="1324986"/>
          <a:ext cx="931687" cy="465843"/>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nb-NO" sz="1600" kern="1200" dirty="0"/>
            <a:t>Part2.1</a:t>
          </a:r>
        </a:p>
      </dsp:txBody>
      <dsp:txXfrm>
        <a:off x="1633848" y="1324986"/>
        <a:ext cx="931687" cy="465843"/>
      </dsp:txXfrm>
    </dsp:sp>
    <dsp:sp modelId="{28024300-82B3-47B9-AE58-E8AC7F78F4BA}">
      <dsp:nvSpPr>
        <dsp:cNvPr id="0" name=""/>
        <dsp:cNvSpPr/>
      </dsp:nvSpPr>
      <dsp:spPr>
        <a:xfrm>
          <a:off x="2761189" y="663488"/>
          <a:ext cx="931687" cy="465843"/>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nb-NO" sz="1600" kern="1200" dirty="0"/>
            <a:t>Sub system3</a:t>
          </a:r>
        </a:p>
      </dsp:txBody>
      <dsp:txXfrm>
        <a:off x="2761189" y="663488"/>
        <a:ext cx="931687" cy="465843"/>
      </dsp:txXfrm>
    </dsp:sp>
    <dsp:sp modelId="{371A1B67-166C-4284-B629-4705E1304BBE}">
      <dsp:nvSpPr>
        <dsp:cNvPr id="0" name=""/>
        <dsp:cNvSpPr/>
      </dsp:nvSpPr>
      <dsp:spPr>
        <a:xfrm>
          <a:off x="2761189" y="1324986"/>
          <a:ext cx="931687" cy="465843"/>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nb-NO" sz="1600" kern="1200" dirty="0"/>
            <a:t>Part3.1</a:t>
          </a:r>
        </a:p>
      </dsp:txBody>
      <dsp:txXfrm>
        <a:off x="2761189" y="1324986"/>
        <a:ext cx="931687" cy="465843"/>
      </dsp:txXfrm>
    </dsp:sp>
    <dsp:sp modelId="{43F76A5F-06E1-482D-AF15-7A5E43779282}">
      <dsp:nvSpPr>
        <dsp:cNvPr id="0" name=""/>
        <dsp:cNvSpPr/>
      </dsp:nvSpPr>
      <dsp:spPr>
        <a:xfrm>
          <a:off x="2994111" y="1986484"/>
          <a:ext cx="931687" cy="465843"/>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nb-NO" sz="1600" kern="1200" dirty="0"/>
            <a:t>Comp 3.1.1</a:t>
          </a:r>
        </a:p>
      </dsp:txBody>
      <dsp:txXfrm>
        <a:off x="2994111" y="1986484"/>
        <a:ext cx="931687" cy="465843"/>
      </dsp:txXfrm>
    </dsp:sp>
    <dsp:sp modelId="{4F52AC4B-317A-4FC4-957A-3FE58DD45C07}">
      <dsp:nvSpPr>
        <dsp:cNvPr id="0" name=""/>
        <dsp:cNvSpPr/>
      </dsp:nvSpPr>
      <dsp:spPr>
        <a:xfrm>
          <a:off x="2994111" y="2647981"/>
          <a:ext cx="931687" cy="465843"/>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nb-NO" sz="1600" kern="1200" dirty="0"/>
            <a:t>Comp 3.1.2</a:t>
          </a:r>
        </a:p>
      </dsp:txBody>
      <dsp:txXfrm>
        <a:off x="2994111" y="2647981"/>
        <a:ext cx="931687" cy="465843"/>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4370" name="Rectangle 2"/>
          <p:cNvSpPr>
            <a:spLocks noGrp="1" noChangeArrowheads="1"/>
          </p:cNvSpPr>
          <p:nvPr>
            <p:ph type="hdr" sz="quarter"/>
          </p:nvPr>
        </p:nvSpPr>
        <p:spPr bwMode="auto">
          <a:xfrm>
            <a:off x="0" y="0"/>
            <a:ext cx="3075480" cy="512222"/>
          </a:xfrm>
          <a:prstGeom prst="rect">
            <a:avLst/>
          </a:prstGeom>
          <a:noFill/>
          <a:ln w="9525">
            <a:noFill/>
            <a:miter lim="800000"/>
            <a:headEnd/>
            <a:tailEnd/>
          </a:ln>
          <a:effectLst/>
        </p:spPr>
        <p:txBody>
          <a:bodyPr vert="horz" wrap="square" lIns="95490" tIns="47746" rIns="95490" bIns="47746" numCol="1" anchor="t" anchorCtr="0" compatLnSpc="1">
            <a:prstTxWarp prst="textNoShape">
              <a:avLst/>
            </a:prstTxWarp>
          </a:bodyPr>
          <a:lstStyle>
            <a:lvl1pPr defTabSz="954095">
              <a:defRPr sz="1200"/>
            </a:lvl1pPr>
          </a:lstStyle>
          <a:p>
            <a:pPr>
              <a:defRPr/>
            </a:pPr>
            <a:endParaRPr lang="en-US"/>
          </a:p>
        </p:txBody>
      </p:sp>
      <p:sp>
        <p:nvSpPr>
          <p:cNvPr id="314371" name="Rectangle 3"/>
          <p:cNvSpPr>
            <a:spLocks noGrp="1" noChangeArrowheads="1"/>
          </p:cNvSpPr>
          <p:nvPr>
            <p:ph type="dt" sz="quarter" idx="1"/>
          </p:nvPr>
        </p:nvSpPr>
        <p:spPr bwMode="auto">
          <a:xfrm>
            <a:off x="4023821" y="0"/>
            <a:ext cx="3075479" cy="512222"/>
          </a:xfrm>
          <a:prstGeom prst="rect">
            <a:avLst/>
          </a:prstGeom>
          <a:noFill/>
          <a:ln w="9525">
            <a:noFill/>
            <a:miter lim="800000"/>
            <a:headEnd/>
            <a:tailEnd/>
          </a:ln>
          <a:effectLst/>
        </p:spPr>
        <p:txBody>
          <a:bodyPr vert="horz" wrap="square" lIns="95490" tIns="47746" rIns="95490" bIns="47746" numCol="1" anchor="t" anchorCtr="0" compatLnSpc="1">
            <a:prstTxWarp prst="textNoShape">
              <a:avLst/>
            </a:prstTxWarp>
          </a:bodyPr>
          <a:lstStyle>
            <a:lvl1pPr algn="r" defTabSz="954095">
              <a:defRPr sz="1200"/>
            </a:lvl1pPr>
          </a:lstStyle>
          <a:p>
            <a:pPr>
              <a:defRPr/>
            </a:pPr>
            <a:endParaRPr lang="en-US"/>
          </a:p>
        </p:txBody>
      </p:sp>
      <p:sp>
        <p:nvSpPr>
          <p:cNvPr id="314372" name="Rectangle 4"/>
          <p:cNvSpPr>
            <a:spLocks noGrp="1" noChangeArrowheads="1"/>
          </p:cNvSpPr>
          <p:nvPr>
            <p:ph type="ftr" sz="quarter" idx="2"/>
          </p:nvPr>
        </p:nvSpPr>
        <p:spPr bwMode="auto">
          <a:xfrm>
            <a:off x="0" y="9722393"/>
            <a:ext cx="3075480" cy="512220"/>
          </a:xfrm>
          <a:prstGeom prst="rect">
            <a:avLst/>
          </a:prstGeom>
          <a:noFill/>
          <a:ln w="9525">
            <a:noFill/>
            <a:miter lim="800000"/>
            <a:headEnd/>
            <a:tailEnd/>
          </a:ln>
          <a:effectLst/>
        </p:spPr>
        <p:txBody>
          <a:bodyPr vert="horz" wrap="square" lIns="95490" tIns="47746" rIns="95490" bIns="47746" numCol="1" anchor="b" anchorCtr="0" compatLnSpc="1">
            <a:prstTxWarp prst="textNoShape">
              <a:avLst/>
            </a:prstTxWarp>
          </a:bodyPr>
          <a:lstStyle>
            <a:lvl1pPr defTabSz="954095">
              <a:defRPr sz="1200"/>
            </a:lvl1pPr>
          </a:lstStyle>
          <a:p>
            <a:pPr>
              <a:defRPr/>
            </a:pPr>
            <a:endParaRPr lang="en-US"/>
          </a:p>
        </p:txBody>
      </p:sp>
      <p:sp>
        <p:nvSpPr>
          <p:cNvPr id="314373" name="Rectangle 5"/>
          <p:cNvSpPr>
            <a:spLocks noGrp="1" noChangeArrowheads="1"/>
          </p:cNvSpPr>
          <p:nvPr>
            <p:ph type="sldNum" sz="quarter" idx="3"/>
          </p:nvPr>
        </p:nvSpPr>
        <p:spPr bwMode="auto">
          <a:xfrm>
            <a:off x="4023821" y="9722393"/>
            <a:ext cx="3075479" cy="512220"/>
          </a:xfrm>
          <a:prstGeom prst="rect">
            <a:avLst/>
          </a:prstGeom>
          <a:noFill/>
          <a:ln w="9525">
            <a:noFill/>
            <a:miter lim="800000"/>
            <a:headEnd/>
            <a:tailEnd/>
          </a:ln>
          <a:effectLst/>
        </p:spPr>
        <p:txBody>
          <a:bodyPr vert="horz" wrap="square" lIns="95490" tIns="47746" rIns="95490" bIns="47746" numCol="1" anchor="b" anchorCtr="0" compatLnSpc="1">
            <a:prstTxWarp prst="textNoShape">
              <a:avLst/>
            </a:prstTxWarp>
          </a:bodyPr>
          <a:lstStyle>
            <a:lvl1pPr algn="r" defTabSz="954095">
              <a:defRPr sz="1200"/>
            </a:lvl1pPr>
          </a:lstStyle>
          <a:p>
            <a:pPr>
              <a:defRPr/>
            </a:pPr>
            <a:fld id="{02F066BE-A4B0-41AE-BEC3-90F19C55C2D4}" type="slidenum">
              <a:rPr lang="en-US"/>
              <a:pPr>
                <a:defRPr/>
              </a:pPr>
              <a:t>‹#›</a:t>
            </a:fld>
            <a:endParaRPr lang="en-US"/>
          </a:p>
        </p:txBody>
      </p:sp>
    </p:spTree>
    <p:extLst>
      <p:ext uri="{BB962C8B-B14F-4D97-AF65-F5344CB8AC3E}">
        <p14:creationId xmlns:p14="http://schemas.microsoft.com/office/powerpoint/2010/main" val="3434496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4"/>
          <p:cNvSpPr>
            <a:spLocks noGrp="1" noRot="1" noChangeAspect="1" noChangeArrowheads="1" noTextEdit="1"/>
          </p:cNvSpPr>
          <p:nvPr>
            <p:ph type="sldImg" idx="2"/>
          </p:nvPr>
        </p:nvSpPr>
        <p:spPr bwMode="auto">
          <a:xfrm>
            <a:off x="-387350" y="404813"/>
            <a:ext cx="7875588" cy="4429125"/>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34993" y="4970024"/>
            <a:ext cx="5898951" cy="4639451"/>
          </a:xfrm>
          <a:prstGeom prst="rect">
            <a:avLst/>
          </a:prstGeom>
          <a:noFill/>
          <a:ln w="3175">
            <a:solidFill>
              <a:schemeClr val="tx1"/>
            </a:solidFill>
            <a:miter lim="800000"/>
            <a:headEnd/>
            <a:tailEnd/>
          </a:ln>
          <a:effectLst/>
        </p:spPr>
        <p:txBody>
          <a:bodyPr vert="horz" wrap="square" lIns="95490" tIns="96990" rIns="95490" bIns="96990" numCol="1" anchor="t" anchorCtr="0" compatLnSpc="1">
            <a:prstTxWarp prst="textNoShape">
              <a:avLst/>
            </a:prstTxWarp>
            <a:normAutofit/>
          </a:bodyPr>
          <a:lstStyle/>
          <a:p>
            <a:pPr lvl="0"/>
            <a:r>
              <a:rPr lang="nb-NO" noProof="0" dirty="0"/>
              <a:t>Bearbeid teksten i ruten punktvis</a:t>
            </a:r>
          </a:p>
          <a:p>
            <a:pPr lvl="1"/>
            <a:r>
              <a:rPr lang="nb-NO" noProof="0" dirty="0"/>
              <a:t>Første nivå</a:t>
            </a:r>
          </a:p>
          <a:p>
            <a:pPr lvl="2"/>
            <a:r>
              <a:rPr lang="nb-NO" noProof="0" dirty="0"/>
              <a:t>Andre nivå</a:t>
            </a:r>
          </a:p>
          <a:p>
            <a:pPr lvl="3"/>
            <a:r>
              <a:rPr lang="nb-NO" noProof="0" dirty="0"/>
              <a:t>Tredje nivå</a:t>
            </a:r>
          </a:p>
        </p:txBody>
      </p:sp>
      <p:sp>
        <p:nvSpPr>
          <p:cNvPr id="10260" name="Text Box 20"/>
          <p:cNvSpPr txBox="1">
            <a:spLocks noChangeArrowheads="1"/>
          </p:cNvSpPr>
          <p:nvPr/>
        </p:nvSpPr>
        <p:spPr bwMode="auto">
          <a:xfrm>
            <a:off x="3698865" y="9792762"/>
            <a:ext cx="3400435" cy="381517"/>
          </a:xfrm>
          <a:prstGeom prst="rect">
            <a:avLst/>
          </a:prstGeom>
          <a:noFill/>
          <a:ln w="9525">
            <a:noFill/>
            <a:miter lim="800000"/>
            <a:headEnd/>
            <a:tailEnd/>
          </a:ln>
          <a:effectLst/>
        </p:spPr>
        <p:txBody>
          <a:bodyPr lIns="95490" tIns="47746" rIns="95490" bIns="47746">
            <a:spAutoFit/>
          </a:bodyPr>
          <a:lstStyle/>
          <a:p>
            <a:pPr defTabSz="954095">
              <a:spcBef>
                <a:spcPct val="50000"/>
              </a:spcBef>
              <a:defRPr/>
            </a:pPr>
            <a:endParaRPr lang="en-US" dirty="0"/>
          </a:p>
        </p:txBody>
      </p:sp>
      <p:sp>
        <p:nvSpPr>
          <p:cNvPr id="12" name="Plassholder for lysbildenummer 11"/>
          <p:cNvSpPr>
            <a:spLocks noGrp="1"/>
          </p:cNvSpPr>
          <p:nvPr>
            <p:ph type="sldNum" sz="quarter" idx="5"/>
          </p:nvPr>
        </p:nvSpPr>
        <p:spPr>
          <a:xfrm>
            <a:off x="4020507" y="9720755"/>
            <a:ext cx="3077137" cy="512222"/>
          </a:xfrm>
          <a:prstGeom prst="rect">
            <a:avLst/>
          </a:prstGeom>
        </p:spPr>
        <p:txBody>
          <a:bodyPr vert="horz" lIns="94751" tIns="47376" rIns="94751" bIns="47376" rtlCol="0" anchor="b"/>
          <a:lstStyle>
            <a:lvl1pPr algn="r">
              <a:defRPr sz="1200"/>
            </a:lvl1pPr>
          </a:lstStyle>
          <a:p>
            <a:pPr>
              <a:defRPr/>
            </a:pPr>
            <a:fld id="{EFE59E0F-DC12-4AA7-9E44-9AE448BE7BFD}" type="slidenum">
              <a:rPr lang="nb-NO"/>
              <a:pPr>
                <a:defRPr/>
              </a:pPr>
              <a:t>‹#›</a:t>
            </a:fld>
            <a:endParaRPr lang="en-US"/>
          </a:p>
        </p:txBody>
      </p:sp>
    </p:spTree>
    <p:extLst>
      <p:ext uri="{BB962C8B-B14F-4D97-AF65-F5344CB8AC3E}">
        <p14:creationId xmlns:p14="http://schemas.microsoft.com/office/powerpoint/2010/main" val="12662356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Font typeface="Wingdings" pitchFamily="2" charset="2"/>
      <a:defRPr sz="1200" kern="1200">
        <a:solidFill>
          <a:schemeClr val="tx1"/>
        </a:solidFill>
        <a:latin typeface="Arial" charset="0"/>
        <a:ea typeface="+mn-ea"/>
        <a:cs typeface="+mn-cs"/>
      </a:defRPr>
    </a:lvl1pPr>
    <a:lvl2pPr marL="180975" indent="-180975" algn="l" rtl="0" eaLnBrk="0" fontAlgn="base" hangingPunct="0">
      <a:spcBef>
        <a:spcPct val="30000"/>
      </a:spcBef>
      <a:spcAft>
        <a:spcPct val="0"/>
      </a:spcAft>
      <a:buFont typeface="Wingdings" pitchFamily="2" charset="2"/>
      <a:buChar char="q"/>
      <a:defRPr sz="1200" kern="1200">
        <a:solidFill>
          <a:schemeClr val="tx1"/>
        </a:solidFill>
        <a:latin typeface="Arial" charset="0"/>
        <a:ea typeface="+mn-ea"/>
        <a:cs typeface="+mn-cs"/>
      </a:defRPr>
    </a:lvl2pPr>
    <a:lvl3pPr marL="541338" indent="-177800" algn="l" rtl="0" eaLnBrk="0" fontAlgn="base" hangingPunct="0">
      <a:spcBef>
        <a:spcPct val="30000"/>
      </a:spcBef>
      <a:spcAft>
        <a:spcPct val="0"/>
      </a:spcAft>
      <a:buFont typeface="Wingdings" pitchFamily="2" charset="2"/>
      <a:buChar char="§"/>
      <a:defRPr sz="1200" kern="1200">
        <a:solidFill>
          <a:schemeClr val="tx1"/>
        </a:solidFill>
        <a:latin typeface="Arial" charset="0"/>
        <a:ea typeface="+mn-ea"/>
        <a:cs typeface="+mn-cs"/>
      </a:defRPr>
    </a:lvl3pPr>
    <a:lvl4pPr marL="892175" indent="-184150" algn="l" rtl="0" eaLnBrk="0" fontAlgn="base" hangingPunct="0">
      <a:spcBef>
        <a:spcPts val="300"/>
      </a:spcBef>
      <a:spcAft>
        <a:spcPct val="0"/>
      </a:spcAft>
      <a:buFont typeface="Arial" charset="0"/>
      <a:buChar char="•"/>
      <a:defRPr sz="1200" kern="1200">
        <a:solidFill>
          <a:schemeClr val="tx1"/>
        </a:solidFill>
        <a:latin typeface="Arial"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US"/>
          </a:p>
        </p:txBody>
      </p:sp>
      <p:sp>
        <p:nvSpPr>
          <p:cNvPr id="4" name="Plassholder for lysbildenummer 3"/>
          <p:cNvSpPr>
            <a:spLocks noGrp="1"/>
          </p:cNvSpPr>
          <p:nvPr>
            <p:ph type="sldNum" sz="quarter" idx="5"/>
          </p:nvPr>
        </p:nvSpPr>
        <p:spPr/>
        <p:txBody>
          <a:bodyPr/>
          <a:lstStyle/>
          <a:p>
            <a:pPr>
              <a:defRPr/>
            </a:pPr>
            <a:fld id="{EFE59E0F-DC12-4AA7-9E44-9AE448BE7BFD}" type="slidenum">
              <a:rPr lang="nb-NO" smtClean="0"/>
              <a:pPr>
                <a:defRPr/>
              </a:pPr>
              <a:t>1</a:t>
            </a:fld>
            <a:endParaRPr lang="en-US"/>
          </a:p>
        </p:txBody>
      </p:sp>
    </p:spTree>
    <p:extLst>
      <p:ext uri="{BB962C8B-B14F-4D97-AF65-F5344CB8AC3E}">
        <p14:creationId xmlns:p14="http://schemas.microsoft.com/office/powerpoint/2010/main" val="27824738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US"/>
          </a:p>
        </p:txBody>
      </p:sp>
      <p:sp>
        <p:nvSpPr>
          <p:cNvPr id="4" name="Plassholder for lysbildenummer 3"/>
          <p:cNvSpPr>
            <a:spLocks noGrp="1"/>
          </p:cNvSpPr>
          <p:nvPr>
            <p:ph type="sldNum" sz="quarter" idx="5"/>
          </p:nvPr>
        </p:nvSpPr>
        <p:spPr/>
        <p:txBody>
          <a:bodyPr/>
          <a:lstStyle/>
          <a:p>
            <a:pPr>
              <a:defRPr/>
            </a:pPr>
            <a:fld id="{EFE59E0F-DC12-4AA7-9E44-9AE448BE7BFD}" type="slidenum">
              <a:rPr lang="nb-NO" smtClean="0"/>
              <a:pPr>
                <a:defRPr/>
              </a:pPr>
              <a:t>10</a:t>
            </a:fld>
            <a:endParaRPr lang="en-US"/>
          </a:p>
        </p:txBody>
      </p:sp>
    </p:spTree>
    <p:extLst>
      <p:ext uri="{BB962C8B-B14F-4D97-AF65-F5344CB8AC3E}">
        <p14:creationId xmlns:p14="http://schemas.microsoft.com/office/powerpoint/2010/main" val="6353879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Plassholder for notater 2"/>
          <p:cNvSpPr>
            <a:spLocks noGrp="1"/>
          </p:cNvSpPr>
          <p:nvPr>
            <p:ph type="body" idx="1"/>
          </p:nvPr>
        </p:nvSpPr>
        <p:spPr/>
        <p:txBody>
          <a:bodyPr>
            <a:normAutofit/>
          </a:bodyPr>
          <a:lstStyle/>
          <a:p>
            <a:pPr>
              <a:defRPr/>
            </a:pPr>
            <a:r>
              <a:rPr lang="en-US" noProof="0" dirty="0"/>
              <a:t>Tips to the problem statement:</a:t>
            </a:r>
          </a:p>
          <a:p>
            <a:pPr marL="187528" indent="-187528">
              <a:buFont typeface="Wingdings" pitchFamily="2" charset="2"/>
              <a:buChar char="q"/>
              <a:defRPr/>
            </a:pPr>
            <a:r>
              <a:rPr lang="en-US" noProof="0" dirty="0"/>
              <a:t>Describe the problem from a business and/or customer perspective.</a:t>
            </a:r>
          </a:p>
          <a:p>
            <a:pPr marL="187528" indent="-187528">
              <a:buFont typeface="Wingdings" pitchFamily="2" charset="2"/>
              <a:buChar char="q"/>
              <a:defRPr/>
            </a:pPr>
            <a:r>
              <a:rPr lang="en-US" noProof="0" dirty="0"/>
              <a:t>The statement should be solution neutral.</a:t>
            </a:r>
          </a:p>
          <a:p>
            <a:pPr marL="187528" indent="-187528">
              <a:buFont typeface="Wingdings" pitchFamily="2" charset="2"/>
              <a:buChar char="q"/>
              <a:defRPr/>
            </a:pPr>
            <a:r>
              <a:rPr lang="en-US" noProof="0" dirty="0"/>
              <a:t>Describe adverse consequences of the problem.</a:t>
            </a:r>
          </a:p>
          <a:p>
            <a:pPr marL="187528" indent="-187528">
              <a:buFont typeface="Wingdings" pitchFamily="2" charset="2"/>
              <a:buChar char="q"/>
              <a:defRPr/>
            </a:pPr>
            <a:r>
              <a:rPr lang="en-US" noProof="0" dirty="0"/>
              <a:t>When possible: include facts that explain the extent/importance.</a:t>
            </a:r>
          </a:p>
          <a:p>
            <a:pPr marL="187528" indent="-187528">
              <a:buFont typeface="Wingdings" pitchFamily="2" charset="2"/>
              <a:buChar char="q"/>
              <a:defRPr/>
            </a:pPr>
            <a:r>
              <a:rPr lang="en-US" noProof="0" dirty="0"/>
              <a:t>When possible: include known examples illustrating the problem.</a:t>
            </a:r>
          </a:p>
          <a:p>
            <a:pPr marL="187528" indent="-187528">
              <a:buFont typeface="Wingdings" pitchFamily="2" charset="2"/>
              <a:buChar char="q"/>
              <a:defRPr/>
            </a:pPr>
            <a:r>
              <a:rPr lang="en-US" noProof="0" dirty="0"/>
              <a:t>Avoid «offensive» descriptions.</a:t>
            </a:r>
            <a:endParaRPr lang="nb-NO" noProof="0" dirty="0"/>
          </a:p>
        </p:txBody>
      </p:sp>
      <p:sp>
        <p:nvSpPr>
          <p:cNvPr id="31746" name="Plassholder for lysbilde 4"/>
          <p:cNvSpPr>
            <a:spLocks noGrp="1" noRot="1" noChangeAspect="1" noTextEdit="1"/>
          </p:cNvSpPr>
          <p:nvPr>
            <p:ph type="sldImg"/>
          </p:nvPr>
        </p:nvSpPr>
        <p:spPr>
          <a:xfrm>
            <a:off x="-387350" y="404813"/>
            <a:ext cx="7875588" cy="4429125"/>
          </a:xfrm>
          <a:ln/>
        </p:spPr>
      </p:sp>
    </p:spTree>
    <p:extLst>
      <p:ext uri="{BB962C8B-B14F-4D97-AF65-F5344CB8AC3E}">
        <p14:creationId xmlns:p14="http://schemas.microsoft.com/office/powerpoint/2010/main" val="18281822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body" idx="1"/>
          </p:nvPr>
        </p:nvSpPr>
        <p:spPr/>
        <p:txBody>
          <a:bodyPr>
            <a:normAutofit fontScale="77500" lnSpcReduction="20000"/>
          </a:bodyPr>
          <a:lstStyle/>
          <a:p>
            <a:pPr marL="187528" indent="-187528">
              <a:buFont typeface="Wingdings" pitchFamily="2" charset="2"/>
              <a:buChar char="q"/>
              <a:defRPr/>
            </a:pPr>
            <a:r>
              <a:rPr lang="en-US" dirty="0"/>
              <a:t>If important root causes are found in more than one process: prioritize one of them. The alternative is to start two or more sub-projects, each addressing one process.</a:t>
            </a:r>
          </a:p>
          <a:p>
            <a:pPr marL="187528" indent="-187528">
              <a:buFont typeface="Wingdings" pitchFamily="2" charset="2"/>
              <a:buChar char="q"/>
              <a:defRPr/>
            </a:pPr>
            <a:r>
              <a:rPr lang="en-US" i="1" dirty="0"/>
              <a:t>Customers</a:t>
            </a:r>
            <a:r>
              <a:rPr lang="en-US" dirty="0"/>
              <a:t> may be internal customers, external customers, process owner, process customers, authorities, employees and other stakeholders.</a:t>
            </a:r>
          </a:p>
          <a:p>
            <a:pPr marL="187528" indent="-187528">
              <a:buFont typeface="Wingdings" pitchFamily="2" charset="2"/>
              <a:buChar char="q"/>
              <a:defRPr/>
            </a:pPr>
            <a:r>
              <a:rPr lang="en-US" i="1" dirty="0"/>
              <a:t>Suppliers</a:t>
            </a:r>
            <a:r>
              <a:rPr lang="en-US" dirty="0"/>
              <a:t> may include internal suppliers, external suppliers, authorities.</a:t>
            </a:r>
          </a:p>
          <a:p>
            <a:pPr marL="187528" indent="-187528">
              <a:buFont typeface="Wingdings" pitchFamily="2" charset="2"/>
              <a:buChar char="q"/>
              <a:defRPr/>
            </a:pPr>
            <a:r>
              <a:rPr lang="en-US" dirty="0"/>
              <a:t>Each input must have one or more suppliers.</a:t>
            </a:r>
          </a:p>
          <a:p>
            <a:pPr marL="187528" indent="-187528">
              <a:buFont typeface="Wingdings" pitchFamily="2" charset="2"/>
              <a:buChar char="q"/>
              <a:defRPr/>
            </a:pPr>
            <a:r>
              <a:rPr lang="en-US" dirty="0"/>
              <a:t>Each output must have one or more clients.</a:t>
            </a:r>
          </a:p>
          <a:p>
            <a:pPr marL="187528" indent="-187528">
              <a:buFont typeface="Wingdings" pitchFamily="2" charset="2"/>
              <a:buChar char="q"/>
              <a:defRPr/>
            </a:pPr>
            <a:r>
              <a:rPr lang="en-US" dirty="0"/>
              <a:t>The process steps may preferably be specified as verbs.</a:t>
            </a:r>
          </a:p>
          <a:p>
            <a:pPr marL="187528" indent="-187528">
              <a:buFont typeface="Wingdings" pitchFamily="2" charset="2"/>
              <a:buChar char="q"/>
              <a:defRPr/>
            </a:pPr>
            <a:r>
              <a:rPr lang="en-US" dirty="0"/>
              <a:t>Enter only the main process steps. If there are many steps in the process: consider merging steps (this often simplifies communication). It need not be so that all process steps are carried out each time. It need not to be so that the process steps are always carried out in the order specified.</a:t>
            </a:r>
          </a:p>
          <a:p>
            <a:pPr marL="187528" indent="-187528">
              <a:buFont typeface="Wingdings" pitchFamily="2" charset="2"/>
              <a:buChar char="q"/>
              <a:defRPr/>
            </a:pPr>
            <a:r>
              <a:rPr lang="en-US" dirty="0"/>
              <a:t>There need not be a horizontal relationship between supplier and input. The suppliers and inputs can therefore be listed in an arbitrary order. The same applies to output and customers.</a:t>
            </a:r>
          </a:p>
          <a:p>
            <a:pPr marL="187528" indent="-187528" defTabSz="947684">
              <a:buFont typeface="Wingdings" pitchFamily="2" charset="2"/>
              <a:buChar char="q"/>
              <a:defRPr/>
            </a:pPr>
            <a:r>
              <a:rPr lang="en-US" dirty="0"/>
              <a:t>Remember to visualize priorities in the SIPOC. Reasons for the prioritizations should be stated.</a:t>
            </a:r>
          </a:p>
          <a:p>
            <a:pPr marL="187528" indent="-187528">
              <a:buFont typeface="Wingdings" pitchFamily="2" charset="2"/>
              <a:buChar char="q"/>
              <a:defRPr/>
            </a:pPr>
            <a:endParaRPr lang="en-US" dirty="0"/>
          </a:p>
          <a:p>
            <a:pPr>
              <a:defRPr/>
            </a:pPr>
            <a:r>
              <a:rPr lang="en-US" dirty="0"/>
              <a:t>Examples of inputs/outputs are:</a:t>
            </a:r>
          </a:p>
          <a:p>
            <a:pPr marL="187528" indent="-187528">
              <a:buFont typeface="Wingdings" pitchFamily="2" charset="2"/>
              <a:buChar char="q"/>
              <a:defRPr/>
            </a:pPr>
            <a:r>
              <a:rPr lang="en-US" dirty="0"/>
              <a:t>Physical products</a:t>
            </a:r>
          </a:p>
          <a:p>
            <a:pPr marL="187528" indent="-187528">
              <a:buFont typeface="Wingdings" pitchFamily="2" charset="2"/>
              <a:buChar char="q"/>
              <a:defRPr/>
            </a:pPr>
            <a:r>
              <a:rPr lang="en-US" dirty="0"/>
              <a:t>Services</a:t>
            </a:r>
          </a:p>
          <a:p>
            <a:pPr marL="187528" indent="-187528">
              <a:buFont typeface="Wingdings" pitchFamily="2" charset="2"/>
              <a:buChar char="q"/>
              <a:defRPr/>
            </a:pPr>
            <a:r>
              <a:rPr lang="en-US" dirty="0"/>
              <a:t>Information</a:t>
            </a:r>
          </a:p>
          <a:p>
            <a:pPr marL="187528" indent="-187528">
              <a:buFont typeface="Wingdings" pitchFamily="2" charset="2"/>
              <a:buChar char="q"/>
              <a:defRPr/>
            </a:pPr>
            <a:r>
              <a:rPr lang="en-US" dirty="0"/>
              <a:t>Measurements</a:t>
            </a:r>
          </a:p>
          <a:p>
            <a:pPr marL="187528" indent="-187528">
              <a:buFont typeface="Wingdings" pitchFamily="2" charset="2"/>
              <a:buChar char="q"/>
              <a:defRPr/>
            </a:pPr>
            <a:r>
              <a:rPr lang="en-US" dirty="0"/>
              <a:t>Report</a:t>
            </a:r>
          </a:p>
          <a:p>
            <a:pPr marL="187528" indent="-187528">
              <a:buFont typeface="Wingdings" pitchFamily="2" charset="2"/>
              <a:buChar char="q"/>
              <a:defRPr/>
            </a:pPr>
            <a:r>
              <a:rPr lang="en-US" dirty="0"/>
              <a:t>Analyzes</a:t>
            </a:r>
          </a:p>
          <a:p>
            <a:pPr marL="187528" indent="-187528">
              <a:buFont typeface="Wingdings" pitchFamily="2" charset="2"/>
              <a:buChar char="q"/>
              <a:defRPr/>
            </a:pPr>
            <a:r>
              <a:rPr lang="en-US" dirty="0"/>
              <a:t>Checklists</a:t>
            </a:r>
          </a:p>
          <a:p>
            <a:pPr marL="187528" indent="-187528">
              <a:buFont typeface="Wingdings" pitchFamily="2" charset="2"/>
              <a:buChar char="q"/>
              <a:defRPr/>
            </a:pPr>
            <a:r>
              <a:rPr lang="en-US" dirty="0"/>
              <a:t>Work orders, batch forms</a:t>
            </a:r>
          </a:p>
          <a:p>
            <a:pPr marL="187528" indent="-187528">
              <a:buFont typeface="Wingdings" pitchFamily="2" charset="2"/>
              <a:buChar char="q"/>
              <a:defRPr/>
            </a:pPr>
            <a:r>
              <a:rPr lang="en-US" dirty="0"/>
              <a:t>Competence</a:t>
            </a:r>
          </a:p>
          <a:p>
            <a:pPr marL="187528" indent="-187528">
              <a:buFont typeface="Wingdings" pitchFamily="2" charset="2"/>
              <a:buChar char="q"/>
              <a:defRPr/>
            </a:pPr>
            <a:r>
              <a:rPr lang="en-US" dirty="0"/>
              <a:t>Decisions</a:t>
            </a:r>
          </a:p>
          <a:p>
            <a:pPr marL="187528" indent="-187528">
              <a:buFont typeface="Wingdings" pitchFamily="2" charset="2"/>
              <a:buChar char="q"/>
              <a:defRPr/>
            </a:pPr>
            <a:r>
              <a:rPr lang="en-US" dirty="0"/>
              <a:t>Resources</a:t>
            </a:r>
          </a:p>
          <a:p>
            <a:pPr marL="187528" indent="-187528">
              <a:buFont typeface="Wingdings" pitchFamily="2" charset="2"/>
              <a:buChar char="q"/>
              <a:defRPr/>
            </a:pPr>
            <a:r>
              <a:rPr lang="en-US" dirty="0"/>
              <a:t>Procedure/methods/standards</a:t>
            </a:r>
          </a:p>
          <a:p>
            <a:pPr marL="187528" indent="-187528">
              <a:buFont typeface="Wingdings" pitchFamily="2" charset="2"/>
              <a:buChar char="q"/>
              <a:defRPr/>
            </a:pPr>
            <a:r>
              <a:rPr lang="en-US" dirty="0"/>
              <a:t>Frameworks, constraints, agreements and legislation</a:t>
            </a:r>
          </a:p>
          <a:p>
            <a:pPr marL="187528" indent="-187528">
              <a:buFont typeface="Wingdings" pitchFamily="2" charset="2"/>
              <a:buChar char="q"/>
              <a:defRPr/>
            </a:pPr>
            <a:r>
              <a:rPr lang="en-US" dirty="0"/>
              <a:t>Environmental and safety requirements, hygiene requirements, fire regulations</a:t>
            </a:r>
            <a:endParaRPr lang="nb-NO" dirty="0"/>
          </a:p>
        </p:txBody>
      </p:sp>
      <p:sp>
        <p:nvSpPr>
          <p:cNvPr id="33794" name="Plassholder for lysbilde 4"/>
          <p:cNvSpPr>
            <a:spLocks noGrp="1" noRot="1" noChangeAspect="1" noTextEdit="1"/>
          </p:cNvSpPr>
          <p:nvPr>
            <p:ph type="sldImg"/>
          </p:nvPr>
        </p:nvSpPr>
        <p:spPr>
          <a:xfrm>
            <a:off x="-387350" y="404813"/>
            <a:ext cx="7875588" cy="4429125"/>
          </a:xfrm>
          <a:ln/>
        </p:spPr>
      </p:sp>
    </p:spTree>
    <p:extLst>
      <p:ext uri="{BB962C8B-B14F-4D97-AF65-F5344CB8AC3E}">
        <p14:creationId xmlns:p14="http://schemas.microsoft.com/office/powerpoint/2010/main" val="248619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a:xfrm>
            <a:off x="-387350" y="404813"/>
            <a:ext cx="7875588" cy="4429125"/>
          </a:xfrm>
          <a:ln/>
        </p:spPr>
      </p:sp>
      <p:sp>
        <p:nvSpPr>
          <p:cNvPr id="61443" name="Rectangle 3"/>
          <p:cNvSpPr>
            <a:spLocks noGrp="1" noChangeArrowheads="1"/>
          </p:cNvSpPr>
          <p:nvPr>
            <p:ph type="body" idx="1"/>
          </p:nvPr>
        </p:nvSpPr>
        <p:spPr/>
        <p:txBody>
          <a:bodyPr>
            <a:normAutofit lnSpcReduction="10000"/>
          </a:bodyPr>
          <a:lstStyle/>
          <a:p>
            <a:pPr eaLnBrk="1" hangingPunct="1">
              <a:defRPr/>
            </a:pPr>
            <a:r>
              <a:rPr lang="en-US" dirty="0"/>
              <a:t>How to use the CTQ tree and the summary table:</a:t>
            </a:r>
          </a:p>
          <a:p>
            <a:pPr marL="177691" indent="-177691" eaLnBrk="1" hangingPunct="1">
              <a:buFont typeface="Wingdings" panose="05000000000000000000" pitchFamily="2" charset="2"/>
              <a:buChar char="q"/>
              <a:defRPr/>
            </a:pPr>
            <a:r>
              <a:rPr lang="en-US" dirty="0"/>
              <a:t>The CTQ tree shall specify/detail the customer requirements. The tree top reads “the customer is satisfied when..”. The CTQ tree makes this statement concrete. The right part of the tree identifies the variables driving the customer satisfaction along with the improvement requirements.</a:t>
            </a:r>
          </a:p>
          <a:p>
            <a:pPr marL="177691" indent="-177691" eaLnBrk="1" hangingPunct="1">
              <a:buFont typeface="Wingdings" panose="05000000000000000000" pitchFamily="2" charset="2"/>
              <a:buChar char="q"/>
              <a:defRPr/>
            </a:pPr>
            <a:r>
              <a:rPr lang="en-US" dirty="0"/>
              <a:t>The CTQ tree is NOT a fault tree. That requirement tree should not visualize the causes of the problem.</a:t>
            </a:r>
          </a:p>
          <a:p>
            <a:pPr marL="177691" indent="-177691" eaLnBrk="1" hangingPunct="1">
              <a:buFont typeface="Wingdings" panose="05000000000000000000" pitchFamily="2" charset="2"/>
              <a:buChar char="q"/>
              <a:defRPr/>
            </a:pPr>
            <a:r>
              <a:rPr lang="en-US" dirty="0"/>
              <a:t>Each customer or customer category should have its own tree. A single, common CTQ tree can optionally be made after collecting the requirements of all customers.</a:t>
            </a:r>
          </a:p>
          <a:p>
            <a:pPr marL="177691" indent="-177691" eaLnBrk="1" hangingPunct="1">
              <a:buFont typeface="Wingdings" panose="05000000000000000000" pitchFamily="2" charset="2"/>
              <a:buChar char="q"/>
              <a:defRPr/>
            </a:pPr>
            <a:r>
              <a:rPr lang="en-US" dirty="0"/>
              <a:t>There may be more than three levels in the CTQ tree.</a:t>
            </a:r>
          </a:p>
          <a:p>
            <a:pPr marL="177691" indent="-177691" eaLnBrk="1" hangingPunct="1">
              <a:buFont typeface="Wingdings" panose="05000000000000000000" pitchFamily="2" charset="2"/>
              <a:buChar char="q"/>
              <a:defRPr/>
            </a:pPr>
            <a:r>
              <a:rPr lang="en-US" dirty="0"/>
              <a:t>The CTQ tree mandatory if the variables to be improved are known from the project start.</a:t>
            </a:r>
          </a:p>
          <a:p>
            <a:pPr marL="177691" indent="-177691" eaLnBrk="1" hangingPunct="1">
              <a:buFont typeface="Wingdings" panose="05000000000000000000" pitchFamily="2" charset="2"/>
              <a:buChar char="q"/>
              <a:defRPr/>
            </a:pPr>
            <a:r>
              <a:rPr lang="en-US" dirty="0"/>
              <a:t>Alternative categories may be: quality, progress, economics, HESS, product, process.</a:t>
            </a:r>
          </a:p>
          <a:p>
            <a:pPr marL="177691" indent="-177691" eaLnBrk="1" hangingPunct="1">
              <a:buFont typeface="Wingdings" panose="05000000000000000000" pitchFamily="2" charset="2"/>
              <a:buChar char="q"/>
              <a:defRPr/>
            </a:pPr>
            <a:r>
              <a:rPr lang="en-US" dirty="0"/>
              <a:t>Prioritized variables should be highlighted in the CTQ tree and copied into the summary table. </a:t>
            </a:r>
          </a:p>
          <a:p>
            <a:pPr marL="177691" indent="-177691" eaLnBrk="1" hangingPunct="1">
              <a:buFont typeface="Wingdings" panose="05000000000000000000" pitchFamily="2" charset="2"/>
              <a:buChar char="q"/>
              <a:defRPr/>
            </a:pPr>
            <a:r>
              <a:rPr lang="en-US" dirty="0"/>
              <a:t>The table identifying the prioritized variables is copied into the project charter.</a:t>
            </a:r>
          </a:p>
          <a:p>
            <a:pPr marL="177691" indent="-177691" eaLnBrk="1" hangingPunct="1">
              <a:buFont typeface="Wingdings" panose="05000000000000000000" pitchFamily="2" charset="2"/>
              <a:buChar char="q"/>
              <a:defRPr/>
            </a:pPr>
            <a:r>
              <a:rPr lang="en-US" dirty="0"/>
              <a:t>In many cases, baseline performance for the prioritized CTQ variables is unknown. The corresponding requirements may also be known in the Define phase. In such cases the project team, the Black Belt and the project owner should consider whether the baseline performance should be measured and whether the requirements can be defined at a later time when the potential for improvement is identified.</a:t>
            </a:r>
            <a:endParaRPr lang="nb-NO" dirty="0"/>
          </a:p>
        </p:txBody>
      </p:sp>
    </p:spTree>
    <p:extLst>
      <p:ext uri="{BB962C8B-B14F-4D97-AF65-F5344CB8AC3E}">
        <p14:creationId xmlns:p14="http://schemas.microsoft.com/office/powerpoint/2010/main" val="14513995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87350" y="404813"/>
            <a:ext cx="7875588" cy="4429125"/>
          </a:xfrm>
        </p:spPr>
      </p:sp>
      <p:sp>
        <p:nvSpPr>
          <p:cNvPr id="3" name="Plassholder for notater 2"/>
          <p:cNvSpPr>
            <a:spLocks noGrp="1"/>
          </p:cNvSpPr>
          <p:nvPr>
            <p:ph type="body" idx="1"/>
          </p:nvPr>
        </p:nvSpPr>
        <p:spPr/>
        <p:txBody>
          <a:bodyPr>
            <a:normAutofit/>
          </a:bodyPr>
          <a:lstStyle/>
          <a:p>
            <a:pPr>
              <a:defRPr/>
            </a:pPr>
            <a:r>
              <a:rPr lang="en-US" dirty="0"/>
              <a:t>Scope requirements to ensure </a:t>
            </a:r>
            <a:r>
              <a:rPr lang="en-US" i="1" dirty="0"/>
              <a:t>sustain</a:t>
            </a:r>
            <a:r>
              <a:rPr lang="en-US" dirty="0"/>
              <a:t> - used this if it is relevant.</a:t>
            </a:r>
          </a:p>
          <a:p>
            <a:pPr>
              <a:defRPr/>
            </a:pPr>
            <a:r>
              <a:rPr lang="en-US" dirty="0"/>
              <a:t>This includes expected mechanisms/structures needed to ensure sustained improvements. Detailing and development of these mechanisms are included in the project scope. Examples of mechanisms include specification of new responsibilities, changes of process documentation, changes in the relevant systems and changes in training programs. The mechanisms should at this stage only be identified. See </a:t>
            </a:r>
            <a:r>
              <a:rPr lang="en-US" i="1" dirty="0"/>
              <a:t>Control</a:t>
            </a:r>
            <a:r>
              <a:rPr lang="en-US" dirty="0"/>
              <a:t> phase of DMAIC which typical mechanisms that are required to ensure sustain.</a:t>
            </a:r>
          </a:p>
          <a:p>
            <a:pPr>
              <a:defRPr/>
            </a:pPr>
            <a:endParaRPr lang="en-US" dirty="0"/>
          </a:p>
          <a:p>
            <a:pPr>
              <a:defRPr/>
            </a:pPr>
            <a:r>
              <a:rPr lang="en-US" dirty="0"/>
              <a:t>Scope requirements to ensure </a:t>
            </a:r>
            <a:r>
              <a:rPr lang="en-US" i="1" dirty="0"/>
              <a:t>reuse</a:t>
            </a:r>
            <a:r>
              <a:rPr lang="en-US" dirty="0"/>
              <a:t> - used this if it is relevant.</a:t>
            </a:r>
          </a:p>
          <a:p>
            <a:pPr>
              <a:defRPr/>
            </a:pPr>
            <a:r>
              <a:rPr lang="en-US" dirty="0"/>
              <a:t>This requirements on the project to ensure and/or prepare for reuse of the project results. Reuse is for example desirable in other projects, in other processes, for other products, for other customers for other services and in other business units. Such requirements may for example imply that solutions must be standardized at a higher level and documented in a more comprehensive manner.</a:t>
            </a:r>
          </a:p>
        </p:txBody>
      </p:sp>
      <p:sp>
        <p:nvSpPr>
          <p:cNvPr id="4" name="Plassholder for lysbildenummer 3"/>
          <p:cNvSpPr>
            <a:spLocks noGrp="1"/>
          </p:cNvSpPr>
          <p:nvPr>
            <p:ph type="sldNum" sz="quarter" idx="10"/>
          </p:nvPr>
        </p:nvSpPr>
        <p:spPr/>
        <p:txBody>
          <a:bodyPr/>
          <a:lstStyle/>
          <a:p>
            <a:pPr>
              <a:defRPr/>
            </a:pPr>
            <a:fld id="{EFE59E0F-DC12-4AA7-9E44-9AE448BE7BFD}" type="slidenum">
              <a:rPr lang="nb-NO" smtClean="0"/>
              <a:pPr>
                <a:defRPr/>
              </a:pPr>
              <a:t>15</a:t>
            </a:fld>
            <a:endParaRPr lang="nb-NO"/>
          </a:p>
        </p:txBody>
      </p:sp>
    </p:spTree>
    <p:extLst>
      <p:ext uri="{BB962C8B-B14F-4D97-AF65-F5344CB8AC3E}">
        <p14:creationId xmlns:p14="http://schemas.microsoft.com/office/powerpoint/2010/main" val="11959845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xfrm>
            <a:off x="-387350" y="404813"/>
            <a:ext cx="7875588" cy="4429125"/>
          </a:xfrm>
          <a:ln/>
        </p:spPr>
      </p:sp>
      <p:sp>
        <p:nvSpPr>
          <p:cNvPr id="63491" name="Rectangle 3"/>
          <p:cNvSpPr>
            <a:spLocks noGrp="1" noChangeArrowheads="1"/>
          </p:cNvSpPr>
          <p:nvPr>
            <p:ph type="body" idx="1"/>
          </p:nvPr>
        </p:nvSpPr>
        <p:spPr/>
        <p:txBody>
          <a:bodyPr>
            <a:normAutofit fontScale="70000" lnSpcReduction="20000"/>
          </a:bodyPr>
          <a:lstStyle/>
          <a:p>
            <a:pPr marL="187528" indent="-187528">
              <a:buFont typeface="Wingdings" pitchFamily="2" charset="2"/>
              <a:buChar char="q"/>
              <a:defRPr/>
            </a:pPr>
            <a:r>
              <a:rPr lang="en-US" dirty="0"/>
              <a:t>Discuss financial gains with an economy functioning in the business.</a:t>
            </a:r>
          </a:p>
          <a:p>
            <a:pPr marL="187528" indent="-187528">
              <a:buFont typeface="Wingdings" pitchFamily="2" charset="2"/>
              <a:buChar char="q"/>
              <a:defRPr/>
            </a:pPr>
            <a:r>
              <a:rPr lang="en-US" dirty="0"/>
              <a:t>Business case (BC) may be described as a combination of text and numbers.</a:t>
            </a:r>
          </a:p>
          <a:p>
            <a:pPr marL="187528" indent="-187528">
              <a:buFont typeface="Wingdings" pitchFamily="2" charset="2"/>
              <a:buChar char="q"/>
              <a:defRPr/>
            </a:pPr>
            <a:r>
              <a:rPr lang="en-US" dirty="0"/>
              <a:t>When it is difficult to calculate the economic benefits use qualified estimates. This may be appropriate for example when assessing increased sales or reduced business risk.</a:t>
            </a:r>
          </a:p>
          <a:p>
            <a:pPr marL="187528" indent="-187528">
              <a:buFont typeface="Wingdings" pitchFamily="2" charset="2"/>
              <a:buChar char="q"/>
              <a:defRPr/>
            </a:pPr>
            <a:r>
              <a:rPr lang="en-US" dirty="0"/>
              <a:t>Consider distinction between one-time gains and recurring gains.</a:t>
            </a:r>
          </a:p>
          <a:p>
            <a:pPr marL="187528" indent="-187528">
              <a:buFont typeface="Wingdings" pitchFamily="2" charset="2"/>
              <a:buChar char="q"/>
              <a:defRPr/>
            </a:pPr>
            <a:r>
              <a:rPr lang="en-US" dirty="0"/>
              <a:t>Consider including potential profits from scaling the solutions (for example by reusing solutions).</a:t>
            </a:r>
          </a:p>
          <a:p>
            <a:pPr marL="187528" indent="-187528">
              <a:buFont typeface="Wingdings" pitchFamily="2" charset="2"/>
              <a:buChar char="q"/>
              <a:defRPr/>
            </a:pPr>
            <a:r>
              <a:rPr lang="en-US" dirty="0"/>
              <a:t>The BC should be revised regularly. The BC is normally an important decision criteria when selecting solutions in the Improve phase.</a:t>
            </a:r>
          </a:p>
          <a:p>
            <a:pPr marL="187528" indent="-187528">
              <a:spcAft>
                <a:spcPts val="1244"/>
              </a:spcAft>
              <a:buFont typeface="Wingdings" pitchFamily="2" charset="2"/>
              <a:buChar char="q"/>
              <a:defRPr/>
            </a:pPr>
            <a:r>
              <a:rPr lang="en-US" dirty="0"/>
              <a:t>Assess the benefits in year 1, year 2, ...</a:t>
            </a:r>
          </a:p>
          <a:p>
            <a:pPr>
              <a:defRPr/>
            </a:pPr>
            <a:endParaRPr lang="en-US" dirty="0"/>
          </a:p>
          <a:p>
            <a:pPr>
              <a:defRPr/>
            </a:pPr>
            <a:r>
              <a:rPr lang="en-US" dirty="0"/>
              <a:t>Types of economic gains:</a:t>
            </a:r>
          </a:p>
          <a:p>
            <a:pPr marL="187528" indent="-187528">
              <a:buFont typeface="Wingdings" pitchFamily="2" charset="2"/>
              <a:buChar char="q"/>
              <a:defRPr/>
            </a:pPr>
            <a:r>
              <a:rPr lang="en-US" dirty="0"/>
              <a:t>reduced costs</a:t>
            </a:r>
          </a:p>
          <a:p>
            <a:pPr marL="375091" lvl="1" indent="-187528">
              <a:defRPr/>
            </a:pPr>
            <a:r>
              <a:rPr lang="en-US" dirty="0"/>
              <a:t>direct costs</a:t>
            </a:r>
          </a:p>
          <a:p>
            <a:pPr marL="748571" lvl="2" indent="-187528">
              <a:buFont typeface="Wingdings" pitchFamily="2" charset="2"/>
              <a:buChar char="q"/>
              <a:defRPr/>
            </a:pPr>
            <a:r>
              <a:rPr lang="en-US" dirty="0"/>
              <a:t>If the project is successful, the business results will improve with the specified amount</a:t>
            </a:r>
          </a:p>
          <a:p>
            <a:pPr marL="375091" lvl="1" indent="-187528">
              <a:defRPr/>
            </a:pPr>
            <a:r>
              <a:rPr lang="en-US" dirty="0"/>
              <a:t>“Indirect” costs</a:t>
            </a:r>
          </a:p>
          <a:p>
            <a:pPr marL="748571" lvl="2" indent="-187528">
              <a:buFont typeface="Wingdings" pitchFamily="2" charset="2"/>
              <a:buChar char="q"/>
              <a:defRPr/>
            </a:pPr>
            <a:r>
              <a:rPr lang="en-US" dirty="0"/>
              <a:t>When the solutions are implemented, there are still decisions to be made to fulfill the BC ambition. E.g.: Improving resource efficiency in a process will lead to economical gains when the resource is reinvested in other value-adding activities.</a:t>
            </a:r>
          </a:p>
          <a:p>
            <a:pPr marL="375091" lvl="1" indent="-187528">
              <a:defRPr/>
            </a:pPr>
            <a:r>
              <a:rPr lang="en-US" dirty="0"/>
              <a:t>Increased revenues</a:t>
            </a:r>
          </a:p>
          <a:p>
            <a:pPr marL="375091" lvl="1" indent="-187528">
              <a:defRPr/>
            </a:pPr>
            <a:r>
              <a:rPr lang="en-US" dirty="0"/>
              <a:t>Deferred investment</a:t>
            </a:r>
          </a:p>
          <a:p>
            <a:pPr marL="375091" lvl="1" indent="-187528">
              <a:defRPr/>
            </a:pPr>
            <a:r>
              <a:rPr lang="en-US" dirty="0"/>
              <a:t>Reduced capital employed</a:t>
            </a:r>
          </a:p>
          <a:p>
            <a:pPr marL="375091" lvl="1" indent="-187528">
              <a:defRPr/>
            </a:pPr>
            <a:r>
              <a:rPr lang="en-US" dirty="0"/>
              <a:t>Improved cash flow</a:t>
            </a:r>
          </a:p>
          <a:p>
            <a:pPr>
              <a:defRPr/>
            </a:pPr>
            <a:endParaRPr lang="en-US" dirty="0"/>
          </a:p>
          <a:p>
            <a:pPr>
              <a:defRPr/>
            </a:pPr>
            <a:r>
              <a:rPr lang="en-US" dirty="0"/>
              <a:t>Include "soft" benefits:</a:t>
            </a:r>
          </a:p>
          <a:p>
            <a:pPr marL="187528" indent="-187528">
              <a:buFont typeface="Wingdings" pitchFamily="2" charset="2"/>
              <a:buChar char="q"/>
              <a:defRPr/>
            </a:pPr>
            <a:r>
              <a:rPr lang="en-US" dirty="0"/>
              <a:t>Reduced risk of injury</a:t>
            </a:r>
          </a:p>
          <a:p>
            <a:pPr marL="187528" indent="-187528">
              <a:buFont typeface="Wingdings" pitchFamily="2" charset="2"/>
              <a:buChar char="q"/>
              <a:defRPr/>
            </a:pPr>
            <a:r>
              <a:rPr lang="en-US" dirty="0"/>
              <a:t>Increased customer/employee satisfaction</a:t>
            </a:r>
          </a:p>
          <a:p>
            <a:pPr marL="187528" indent="-187528">
              <a:buFont typeface="Wingdings" pitchFamily="2" charset="2"/>
              <a:buChar char="q"/>
              <a:defRPr/>
            </a:pPr>
            <a:r>
              <a:rPr lang="en-US" dirty="0"/>
              <a:t>Reduced absenteeism</a:t>
            </a:r>
          </a:p>
          <a:p>
            <a:pPr marL="187528" indent="-187528">
              <a:buFont typeface="Wingdings" pitchFamily="2" charset="2"/>
              <a:buChar char="q"/>
              <a:defRPr/>
            </a:pPr>
            <a:r>
              <a:rPr lang="en-US" dirty="0"/>
              <a:t>Less "firefighting" and stress</a:t>
            </a:r>
          </a:p>
          <a:p>
            <a:pPr marL="187528" indent="-187528">
              <a:buFont typeface="Wingdings" pitchFamily="2" charset="2"/>
              <a:buChar char="q"/>
              <a:defRPr/>
            </a:pPr>
            <a:r>
              <a:rPr lang="en-US" dirty="0"/>
              <a:t>Improved employee involvement</a:t>
            </a:r>
          </a:p>
          <a:p>
            <a:pPr marL="187528" indent="-187528">
              <a:buFont typeface="Wingdings" pitchFamily="2" charset="2"/>
              <a:buChar char="q"/>
              <a:defRPr/>
            </a:pPr>
            <a:r>
              <a:rPr lang="en-US" dirty="0"/>
              <a:t>Improved sense of achievement</a:t>
            </a:r>
          </a:p>
          <a:p>
            <a:pPr marL="187528" indent="-187528">
              <a:buFont typeface="Wingdings" pitchFamily="2" charset="2"/>
              <a:buChar char="q"/>
              <a:defRPr/>
            </a:pPr>
            <a:r>
              <a:rPr lang="en-US" dirty="0"/>
              <a:t>Strengthened ownership and sense of being important</a:t>
            </a:r>
            <a:endParaRPr lang="nb-NO" dirty="0"/>
          </a:p>
        </p:txBody>
      </p:sp>
    </p:spTree>
    <p:extLst>
      <p:ext uri="{BB962C8B-B14F-4D97-AF65-F5344CB8AC3E}">
        <p14:creationId xmlns:p14="http://schemas.microsoft.com/office/powerpoint/2010/main" val="337188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a:xfrm>
            <a:off x="-495300" y="676275"/>
            <a:ext cx="8039100" cy="4521200"/>
          </a:xfrm>
          <a:ln/>
        </p:spPr>
      </p:sp>
      <p:sp>
        <p:nvSpPr>
          <p:cNvPr id="64515" name="Rectangle 3"/>
          <p:cNvSpPr>
            <a:spLocks noGrp="1" noChangeArrowheads="1"/>
          </p:cNvSpPr>
          <p:nvPr>
            <p:ph type="body" idx="1"/>
          </p:nvPr>
        </p:nvSpPr>
        <p:spPr>
          <a:xfrm>
            <a:off x="490752" y="5372601"/>
            <a:ext cx="6117799" cy="4605085"/>
          </a:xfrm>
        </p:spPr>
        <p:txBody>
          <a:bodyPr lIns="91414" tIns="45706" rIns="91414" bIns="45706"/>
          <a:lstStyle/>
          <a:p>
            <a:pPr marL="187528" indent="-187528" eaLnBrk="1" hangingPunct="1">
              <a:buFont typeface="Wingdings" pitchFamily="2" charset="2"/>
              <a:buChar char="q"/>
              <a:defRPr/>
            </a:pPr>
            <a:r>
              <a:rPr lang="en-US" dirty="0"/>
              <a:t>Create a project schedule (plan) with milestones and underlying activities. This is mandatory.</a:t>
            </a:r>
          </a:p>
          <a:p>
            <a:pPr marL="187528" indent="-187528" eaLnBrk="1" hangingPunct="1">
              <a:buFont typeface="Wingdings" pitchFamily="2" charset="2"/>
              <a:buChar char="q"/>
              <a:defRPr/>
            </a:pPr>
            <a:r>
              <a:rPr lang="en-US" dirty="0"/>
              <a:t>If the project do not have a project management tool available, a table can be used.</a:t>
            </a:r>
          </a:p>
          <a:p>
            <a:pPr marL="187528" indent="-187528" eaLnBrk="1" hangingPunct="1">
              <a:buFont typeface="Wingdings" pitchFamily="2" charset="2"/>
              <a:buChar char="q"/>
              <a:defRPr/>
            </a:pPr>
            <a:r>
              <a:rPr lang="en-US" dirty="0"/>
              <a:t>The project’s meeting plan should be agreed upon and included in the storyboard.</a:t>
            </a:r>
            <a:endParaRPr lang="nb-NO" dirty="0"/>
          </a:p>
        </p:txBody>
      </p:sp>
    </p:spTree>
    <p:extLst>
      <p:ext uri="{BB962C8B-B14F-4D97-AF65-F5344CB8AC3E}">
        <p14:creationId xmlns:p14="http://schemas.microsoft.com/office/powerpoint/2010/main" val="20099183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xfrm>
            <a:off x="-382588" y="769938"/>
            <a:ext cx="7864476" cy="4424362"/>
          </a:xfrm>
          <a:ln/>
        </p:spPr>
      </p:sp>
      <p:sp>
        <p:nvSpPr>
          <p:cNvPr id="97283" name="Rectangle 3"/>
          <p:cNvSpPr>
            <a:spLocks noGrp="1" noChangeArrowheads="1"/>
          </p:cNvSpPr>
          <p:nvPr>
            <p:ph type="body" idx="1"/>
          </p:nvPr>
        </p:nvSpPr>
        <p:spPr>
          <a:noFill/>
          <a:ln/>
        </p:spPr>
        <p:txBody>
          <a:bodyPr/>
          <a:lstStyle/>
          <a:p>
            <a:pPr marL="177691" indent="-177691" eaLnBrk="1" hangingPunct="1">
              <a:buFont typeface="Wingdings" panose="05000000000000000000" pitchFamily="2" charset="2"/>
              <a:buChar char="q"/>
            </a:pPr>
            <a:r>
              <a:rPr lang="en-US" dirty="0"/>
              <a:t>The table visualizes the conclusion of a project risk assessment.</a:t>
            </a:r>
          </a:p>
          <a:p>
            <a:pPr marL="177691" indent="-177691" eaLnBrk="1" hangingPunct="1">
              <a:buFont typeface="Wingdings" panose="05000000000000000000" pitchFamily="2" charset="2"/>
              <a:buChar char="q"/>
            </a:pPr>
            <a:r>
              <a:rPr lang="en-US" dirty="0"/>
              <a:t>Risk assessment for project success is mandatory.</a:t>
            </a:r>
          </a:p>
          <a:p>
            <a:pPr marL="177691" indent="-177691" eaLnBrk="1" hangingPunct="1">
              <a:buFont typeface="Wingdings" panose="05000000000000000000" pitchFamily="2" charset="2"/>
              <a:buChar char="q"/>
            </a:pPr>
            <a:r>
              <a:rPr lang="en-US" dirty="0"/>
              <a:t>Risk analysis is done the first time in Define. Then updated continuously.</a:t>
            </a:r>
          </a:p>
          <a:p>
            <a:pPr marL="177691" indent="-177691" eaLnBrk="1" hangingPunct="1">
              <a:buFont typeface="Wingdings" panose="05000000000000000000" pitchFamily="2" charset="2"/>
              <a:buChar char="q"/>
            </a:pPr>
            <a:r>
              <a:rPr lang="en-US" dirty="0"/>
              <a:t>Enter the factors that can significantly influence project success.</a:t>
            </a:r>
          </a:p>
          <a:p>
            <a:pPr marL="177691" indent="-177691" eaLnBrk="1" hangingPunct="1">
              <a:buFont typeface="Wingdings" panose="05000000000000000000" pitchFamily="2" charset="2"/>
              <a:buChar char="q"/>
            </a:pPr>
            <a:r>
              <a:rPr lang="en-US" dirty="0"/>
              <a:t>Highlight the factors that the project needs help to manage/remove.</a:t>
            </a:r>
            <a:endParaRPr lang="nb-NO" dirty="0"/>
          </a:p>
        </p:txBody>
      </p:sp>
    </p:spTree>
    <p:extLst>
      <p:ext uri="{BB962C8B-B14F-4D97-AF65-F5344CB8AC3E}">
        <p14:creationId xmlns:p14="http://schemas.microsoft.com/office/powerpoint/2010/main" val="22462380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US"/>
          </a:p>
        </p:txBody>
      </p:sp>
      <p:sp>
        <p:nvSpPr>
          <p:cNvPr id="4" name="Plassholder for lysbildenummer 3"/>
          <p:cNvSpPr>
            <a:spLocks noGrp="1"/>
          </p:cNvSpPr>
          <p:nvPr>
            <p:ph type="sldNum" sz="quarter" idx="5"/>
          </p:nvPr>
        </p:nvSpPr>
        <p:spPr/>
        <p:txBody>
          <a:bodyPr/>
          <a:lstStyle/>
          <a:p>
            <a:pPr>
              <a:defRPr/>
            </a:pPr>
            <a:fld id="{EFE59E0F-DC12-4AA7-9E44-9AE448BE7BFD}" type="slidenum">
              <a:rPr lang="nb-NO" smtClean="0"/>
              <a:pPr>
                <a:defRPr/>
              </a:pPr>
              <a:t>19</a:t>
            </a:fld>
            <a:endParaRPr lang="en-US"/>
          </a:p>
        </p:txBody>
      </p:sp>
    </p:spTree>
    <p:extLst>
      <p:ext uri="{BB962C8B-B14F-4D97-AF65-F5344CB8AC3E}">
        <p14:creationId xmlns:p14="http://schemas.microsoft.com/office/powerpoint/2010/main" val="16418279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Rot="1" noChangeAspect="1" noChangeArrowheads="1" noTextEdit="1"/>
          </p:cNvSpPr>
          <p:nvPr>
            <p:ph type="sldImg"/>
          </p:nvPr>
        </p:nvSpPr>
        <p:spPr>
          <a:xfrm>
            <a:off x="-387350" y="404813"/>
            <a:ext cx="7875588" cy="4429125"/>
          </a:xfrm>
          <a:ln/>
        </p:spPr>
      </p:sp>
      <p:sp>
        <p:nvSpPr>
          <p:cNvPr id="65539" name="Rectangle 3"/>
          <p:cNvSpPr>
            <a:spLocks noGrp="1" noChangeArrowheads="1"/>
          </p:cNvSpPr>
          <p:nvPr>
            <p:ph type="body" idx="1"/>
          </p:nvPr>
        </p:nvSpPr>
        <p:spPr/>
        <p:txBody>
          <a:bodyPr>
            <a:normAutofit/>
          </a:bodyPr>
          <a:lstStyle/>
          <a:p>
            <a:pPr marL="187528" indent="-187528">
              <a:buFont typeface="Wingdings" pitchFamily="2" charset="2"/>
              <a:buChar char="q"/>
              <a:defRPr/>
            </a:pPr>
            <a:r>
              <a:rPr lang="en-US" dirty="0"/>
              <a:t>Create a fishbone diagram for each CTQ to be improved.</a:t>
            </a:r>
          </a:p>
          <a:p>
            <a:pPr marL="187528" indent="-187528">
              <a:buFont typeface="Wingdings" pitchFamily="2" charset="2"/>
              <a:buChar char="q"/>
              <a:defRPr/>
            </a:pPr>
            <a:r>
              <a:rPr lang="en-US" dirty="0"/>
              <a:t>The diagram above is limited to direct causes. </a:t>
            </a:r>
          </a:p>
          <a:p>
            <a:pPr marL="187528" indent="-187528">
              <a:buFont typeface="Wingdings" pitchFamily="2" charset="2"/>
              <a:buChar char="q"/>
              <a:defRPr/>
            </a:pPr>
            <a:r>
              <a:rPr lang="en-US" dirty="0"/>
              <a:t>Mark the prioritized direct causes.</a:t>
            </a:r>
          </a:p>
          <a:p>
            <a:pPr marL="187528" indent="-187528">
              <a:buFont typeface="Wingdings" pitchFamily="2" charset="2"/>
              <a:buChar char="q"/>
              <a:defRPr/>
            </a:pPr>
            <a:endParaRPr lang="en-US" dirty="0"/>
          </a:p>
          <a:p>
            <a:pPr>
              <a:defRPr/>
            </a:pPr>
            <a:r>
              <a:rPr lang="en-US" dirty="0"/>
              <a:t>Examples of directly causes:</a:t>
            </a:r>
          </a:p>
          <a:p>
            <a:pPr marL="187528" indent="-187528">
              <a:buFont typeface="Wingdings" pitchFamily="2" charset="2"/>
              <a:buChar char="q"/>
              <a:defRPr/>
            </a:pPr>
            <a:r>
              <a:rPr lang="en-US" dirty="0"/>
              <a:t>Errors in the drawings</a:t>
            </a:r>
          </a:p>
          <a:p>
            <a:pPr marL="187528" indent="-187528">
              <a:buFont typeface="Wingdings" pitchFamily="2" charset="2"/>
              <a:buChar char="q"/>
              <a:defRPr/>
            </a:pPr>
            <a:r>
              <a:rPr lang="en-US" dirty="0"/>
              <a:t>The machine stops</a:t>
            </a:r>
          </a:p>
          <a:p>
            <a:pPr marL="187528" indent="-187528">
              <a:buFont typeface="Wingdings" pitchFamily="2" charset="2"/>
              <a:buChar char="q"/>
              <a:defRPr/>
            </a:pPr>
            <a:r>
              <a:rPr lang="en-US" dirty="0"/>
              <a:t>Inadequate orders</a:t>
            </a:r>
          </a:p>
          <a:p>
            <a:pPr marL="187528" indent="-187528">
              <a:buFont typeface="Wingdings" pitchFamily="2" charset="2"/>
              <a:buChar char="q"/>
              <a:defRPr/>
            </a:pPr>
            <a:r>
              <a:rPr lang="en-US" dirty="0"/>
              <a:t>Wrong material</a:t>
            </a:r>
          </a:p>
          <a:p>
            <a:pPr marL="187528" indent="-187528">
              <a:buFont typeface="Wingdings" pitchFamily="2" charset="2"/>
              <a:buChar char="q"/>
              <a:defRPr/>
            </a:pPr>
            <a:r>
              <a:rPr lang="en-US" dirty="0"/>
              <a:t>Imprecise measuring instruments</a:t>
            </a:r>
          </a:p>
          <a:p>
            <a:pPr marL="187528" indent="-187528">
              <a:buFont typeface="Wingdings" pitchFamily="2" charset="2"/>
              <a:buChar char="q"/>
              <a:defRPr/>
            </a:pPr>
            <a:r>
              <a:rPr lang="en-US" dirty="0"/>
              <a:t>For long batches</a:t>
            </a:r>
          </a:p>
          <a:p>
            <a:pPr marL="187528" indent="-187528">
              <a:buFont typeface="Wingdings" pitchFamily="2" charset="2"/>
              <a:buChar char="q"/>
              <a:defRPr/>
            </a:pPr>
            <a:r>
              <a:rPr lang="en-US" dirty="0"/>
              <a:t>For a long changeover time</a:t>
            </a:r>
          </a:p>
          <a:p>
            <a:pPr marL="187528" indent="-187528">
              <a:buFont typeface="Wingdings" pitchFamily="2" charset="2"/>
              <a:buChar char="q"/>
              <a:defRPr/>
            </a:pPr>
            <a:r>
              <a:rPr lang="en-US" dirty="0"/>
              <a:t>Wrong tool used</a:t>
            </a:r>
          </a:p>
          <a:p>
            <a:pPr marL="187528" indent="-187528">
              <a:buFont typeface="Wingdings" pitchFamily="2" charset="2"/>
              <a:buChar char="q"/>
              <a:defRPr/>
            </a:pPr>
            <a:r>
              <a:rPr lang="en-US" dirty="0"/>
              <a:t>For late start of work</a:t>
            </a:r>
          </a:p>
          <a:p>
            <a:pPr marL="187528" indent="-187528">
              <a:buFont typeface="Wingdings" pitchFamily="2" charset="2"/>
              <a:buChar char="q"/>
              <a:defRPr/>
            </a:pPr>
            <a:r>
              <a:rPr lang="en-US" dirty="0"/>
              <a:t>To long throughput time</a:t>
            </a:r>
          </a:p>
          <a:p>
            <a:pPr marL="187528" indent="-187528">
              <a:buFont typeface="Wingdings" pitchFamily="2" charset="2"/>
              <a:buChar char="q"/>
              <a:defRPr/>
            </a:pPr>
            <a:r>
              <a:rPr lang="en-US" dirty="0"/>
              <a:t>Counting error/miscalculation/entry errors</a:t>
            </a:r>
            <a:endParaRPr lang="nb-NO" dirty="0"/>
          </a:p>
        </p:txBody>
      </p:sp>
    </p:spTree>
    <p:extLst>
      <p:ext uri="{BB962C8B-B14F-4D97-AF65-F5344CB8AC3E}">
        <p14:creationId xmlns:p14="http://schemas.microsoft.com/office/powerpoint/2010/main" val="53678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US"/>
          </a:p>
        </p:txBody>
      </p:sp>
      <p:sp>
        <p:nvSpPr>
          <p:cNvPr id="4" name="Plassholder for lysbildenummer 3"/>
          <p:cNvSpPr>
            <a:spLocks noGrp="1"/>
          </p:cNvSpPr>
          <p:nvPr>
            <p:ph type="sldNum" sz="quarter" idx="5"/>
          </p:nvPr>
        </p:nvSpPr>
        <p:spPr/>
        <p:txBody>
          <a:bodyPr/>
          <a:lstStyle/>
          <a:p>
            <a:pPr>
              <a:defRPr/>
            </a:pPr>
            <a:fld id="{EFE59E0F-DC12-4AA7-9E44-9AE448BE7BFD}" type="slidenum">
              <a:rPr lang="nb-NO" smtClean="0"/>
              <a:pPr>
                <a:defRPr/>
              </a:pPr>
              <a:t>2</a:t>
            </a:fld>
            <a:endParaRPr lang="en-US"/>
          </a:p>
        </p:txBody>
      </p:sp>
    </p:spTree>
    <p:extLst>
      <p:ext uri="{BB962C8B-B14F-4D97-AF65-F5344CB8AC3E}">
        <p14:creationId xmlns:p14="http://schemas.microsoft.com/office/powerpoint/2010/main" val="32916083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Plassholder for lysbilde 1"/>
          <p:cNvSpPr>
            <a:spLocks noGrp="1" noRot="1" noChangeAspect="1" noTextEdit="1"/>
          </p:cNvSpPr>
          <p:nvPr>
            <p:ph type="sldImg"/>
          </p:nvPr>
        </p:nvSpPr>
        <p:spPr>
          <a:xfrm>
            <a:off x="-387350" y="404813"/>
            <a:ext cx="7875588" cy="4429125"/>
          </a:xfrm>
          <a:ln/>
        </p:spPr>
      </p:sp>
      <p:sp>
        <p:nvSpPr>
          <p:cNvPr id="72707" name="Plassholder for notater 2"/>
          <p:cNvSpPr>
            <a:spLocks noGrp="1"/>
          </p:cNvSpPr>
          <p:nvPr>
            <p:ph type="body" idx="1"/>
          </p:nvPr>
        </p:nvSpPr>
        <p:spPr/>
        <p:txBody>
          <a:bodyPr spcCol="74608"/>
          <a:lstStyle/>
          <a:p>
            <a:pPr marL="187528" indent="-187528">
              <a:buFont typeface="Wingdings" pitchFamily="2" charset="2"/>
              <a:buChar char="q"/>
              <a:defRPr/>
            </a:pPr>
            <a:r>
              <a:rPr lang="en-US" dirty="0"/>
              <a:t>Create a table for each CTQ to be improved.</a:t>
            </a:r>
          </a:p>
          <a:p>
            <a:pPr marL="187528" indent="-187528">
              <a:buFont typeface="Wingdings" pitchFamily="2" charset="2"/>
              <a:buChar char="q"/>
              <a:defRPr/>
            </a:pPr>
            <a:r>
              <a:rPr lang="en-US" dirty="0"/>
              <a:t>Specify the prioritized direct causes of inadequate performance for each CTQ (the same direct causes as visualized in fishbone diagram).</a:t>
            </a:r>
          </a:p>
          <a:p>
            <a:pPr marL="187528" indent="-187528">
              <a:buFont typeface="Wingdings" pitchFamily="2" charset="2"/>
              <a:buChar char="q"/>
              <a:defRPr/>
            </a:pPr>
            <a:r>
              <a:rPr lang="en-US" dirty="0"/>
              <a:t>Specify how the team has verified / chosen the direct causes.</a:t>
            </a:r>
          </a:p>
          <a:p>
            <a:pPr marL="187528" indent="-187528">
              <a:buFont typeface="Wingdings" pitchFamily="2" charset="2"/>
              <a:buChar char="q"/>
              <a:defRPr/>
            </a:pPr>
            <a:r>
              <a:rPr lang="en-US" dirty="0"/>
              <a:t>Measurements, analyzes and process maps supporting the conclusion in the table should be documented and included by inserting new pages after this slide.</a:t>
            </a:r>
            <a:endParaRPr lang="nb-NO" dirty="0"/>
          </a:p>
        </p:txBody>
      </p:sp>
    </p:spTree>
    <p:extLst>
      <p:ext uri="{BB962C8B-B14F-4D97-AF65-F5344CB8AC3E}">
        <p14:creationId xmlns:p14="http://schemas.microsoft.com/office/powerpoint/2010/main" val="5705019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Plassholder for lysbilde 1"/>
          <p:cNvSpPr>
            <a:spLocks noGrp="1" noRot="1" noChangeAspect="1" noTextEdit="1"/>
          </p:cNvSpPr>
          <p:nvPr>
            <p:ph type="sldImg"/>
          </p:nvPr>
        </p:nvSpPr>
        <p:spPr>
          <a:xfrm>
            <a:off x="-387350" y="404813"/>
            <a:ext cx="7875588" cy="4429125"/>
          </a:xfrm>
          <a:ln/>
        </p:spPr>
      </p:sp>
      <p:sp>
        <p:nvSpPr>
          <p:cNvPr id="49154" name="Plassholder for notater 2"/>
          <p:cNvSpPr>
            <a:spLocks noGrp="1"/>
          </p:cNvSpPr>
          <p:nvPr>
            <p:ph type="body" idx="1"/>
          </p:nvPr>
        </p:nvSpPr>
        <p:spPr>
          <a:noFill/>
        </p:spPr>
        <p:txBody>
          <a:bodyPr/>
          <a:lstStyle/>
          <a:p>
            <a:pPr marL="187528" indent="-187528">
              <a:buFont typeface="Wingdings" pitchFamily="2" charset="2"/>
              <a:buChar char="q"/>
            </a:pPr>
            <a:r>
              <a:rPr lang="en-US" dirty="0"/>
              <a:t>The head of the fishbone diagram (the CTQ) should be specified below the title bar.</a:t>
            </a:r>
          </a:p>
          <a:p>
            <a:pPr marL="187528" indent="-187528">
              <a:buFont typeface="Wingdings" pitchFamily="2" charset="2"/>
              <a:buChar char="q"/>
            </a:pPr>
            <a:r>
              <a:rPr lang="en-US" dirty="0"/>
              <a:t>The categories shall be the same as those found in the previous fishbone diagram.</a:t>
            </a:r>
          </a:p>
          <a:p>
            <a:pPr marL="187528" indent="-187528">
              <a:buFont typeface="Wingdings" pitchFamily="2" charset="2"/>
              <a:buChar char="q"/>
            </a:pPr>
            <a:r>
              <a:rPr lang="en-US" dirty="0"/>
              <a:t>Direct causes shall be the same as used in the previous fishbone diagram.</a:t>
            </a:r>
          </a:p>
          <a:p>
            <a:pPr marL="187528" indent="-187528">
              <a:buFont typeface="Wingdings" pitchFamily="2" charset="2"/>
              <a:buChar char="q"/>
            </a:pPr>
            <a:r>
              <a:rPr lang="en-US" dirty="0"/>
              <a:t>Underlying causes and root causes are developed asking </a:t>
            </a:r>
            <a:r>
              <a:rPr lang="en-US" i="1" dirty="0"/>
              <a:t>5 Whys.</a:t>
            </a:r>
            <a:endParaRPr lang="en-US" dirty="0"/>
          </a:p>
          <a:p>
            <a:pPr marL="187528" indent="-187528">
              <a:buFont typeface="Wingdings" pitchFamily="2" charset="2"/>
              <a:buChar char="q"/>
            </a:pPr>
            <a:r>
              <a:rPr lang="en-US" dirty="0"/>
              <a:t>Highlight the prioritized root causes using colors and/or boxes.</a:t>
            </a:r>
          </a:p>
        </p:txBody>
      </p:sp>
    </p:spTree>
    <p:extLst>
      <p:ext uri="{BB962C8B-B14F-4D97-AF65-F5344CB8AC3E}">
        <p14:creationId xmlns:p14="http://schemas.microsoft.com/office/powerpoint/2010/main" val="41801077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Plassholder for lysbilde 1"/>
          <p:cNvSpPr>
            <a:spLocks noGrp="1" noRot="1" noChangeAspect="1" noTextEdit="1"/>
          </p:cNvSpPr>
          <p:nvPr>
            <p:ph type="sldImg"/>
          </p:nvPr>
        </p:nvSpPr>
        <p:spPr>
          <a:xfrm>
            <a:off x="-387350" y="404813"/>
            <a:ext cx="7875588" cy="4429125"/>
          </a:xfrm>
          <a:ln/>
        </p:spPr>
      </p:sp>
      <p:sp>
        <p:nvSpPr>
          <p:cNvPr id="72707" name="Plassholder for notater 2"/>
          <p:cNvSpPr>
            <a:spLocks noGrp="1"/>
          </p:cNvSpPr>
          <p:nvPr>
            <p:ph type="body" idx="1"/>
          </p:nvPr>
        </p:nvSpPr>
        <p:spPr/>
        <p:txBody>
          <a:bodyPr spcCol="74608">
            <a:normAutofit/>
          </a:bodyPr>
          <a:lstStyle/>
          <a:p>
            <a:pPr marL="187528" indent="-187528">
              <a:buFont typeface="Wingdings" pitchFamily="2" charset="2"/>
              <a:buChar char="q"/>
              <a:defRPr/>
            </a:pPr>
            <a:r>
              <a:rPr lang="en-US" dirty="0"/>
              <a:t>Create a table for each CTQ to be improved.</a:t>
            </a:r>
          </a:p>
          <a:p>
            <a:pPr marL="187528" indent="-187528">
              <a:buFont typeface="Wingdings" pitchFamily="2" charset="2"/>
              <a:buChar char="q"/>
              <a:defRPr/>
            </a:pPr>
            <a:r>
              <a:rPr lang="en-US" dirty="0"/>
              <a:t>Specify the prioritized root causes of inadequate performance for each CTQ (the same direct causes as visualized using bullets (previous page).</a:t>
            </a:r>
          </a:p>
          <a:p>
            <a:pPr marL="187528" indent="-187528">
              <a:buFont typeface="Wingdings" pitchFamily="2" charset="2"/>
              <a:buChar char="q"/>
              <a:defRPr/>
            </a:pPr>
            <a:r>
              <a:rPr lang="en-US" dirty="0"/>
              <a:t>Specify how the team has verified / chosen the root causes.</a:t>
            </a:r>
          </a:p>
          <a:p>
            <a:pPr marL="187528" indent="-187528">
              <a:buFont typeface="Wingdings" pitchFamily="2" charset="2"/>
              <a:buChar char="q"/>
              <a:defRPr/>
            </a:pPr>
            <a:r>
              <a:rPr lang="en-US" dirty="0"/>
              <a:t>Measurements, analyzes and process maps supporting the conclusion in the table should be documented and included by inserting new pages after this slide.</a:t>
            </a:r>
            <a:endParaRPr lang="nb-NO" dirty="0"/>
          </a:p>
        </p:txBody>
      </p:sp>
    </p:spTree>
    <p:extLst>
      <p:ext uri="{BB962C8B-B14F-4D97-AF65-F5344CB8AC3E}">
        <p14:creationId xmlns:p14="http://schemas.microsoft.com/office/powerpoint/2010/main" val="28315925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Rot="1" noChangeAspect="1" noChangeArrowheads="1" noTextEdit="1"/>
          </p:cNvSpPr>
          <p:nvPr>
            <p:ph type="sldImg"/>
          </p:nvPr>
        </p:nvSpPr>
        <p:spPr>
          <a:xfrm>
            <a:off x="-387350" y="404813"/>
            <a:ext cx="7875588" cy="4429125"/>
          </a:xfrm>
          <a:ln/>
        </p:spPr>
      </p:sp>
      <p:sp>
        <p:nvSpPr>
          <p:cNvPr id="69635" name="Rectangle 3"/>
          <p:cNvSpPr>
            <a:spLocks noGrp="1" noChangeArrowheads="1"/>
          </p:cNvSpPr>
          <p:nvPr>
            <p:ph type="body" idx="1"/>
          </p:nvPr>
        </p:nvSpPr>
        <p:spPr/>
        <p:txBody>
          <a:bodyPr/>
          <a:lstStyle/>
          <a:p>
            <a:pPr>
              <a:spcAft>
                <a:spcPct val="50000"/>
              </a:spcAft>
              <a:defRPr/>
            </a:pPr>
            <a:r>
              <a:rPr lang="en-US" noProof="0" dirty="0"/>
              <a:t>Include process maps to support selection of direct causes and root causes.</a:t>
            </a:r>
          </a:p>
          <a:p>
            <a:pPr>
              <a:spcAft>
                <a:spcPct val="50000"/>
              </a:spcAft>
              <a:defRPr/>
            </a:pPr>
            <a:r>
              <a:rPr lang="en-US" noProof="0" dirty="0"/>
              <a:t>Add boxes, arrows and comments to support your selections.</a:t>
            </a:r>
          </a:p>
        </p:txBody>
      </p:sp>
    </p:spTree>
    <p:extLst>
      <p:ext uri="{BB962C8B-B14F-4D97-AF65-F5344CB8AC3E}">
        <p14:creationId xmlns:p14="http://schemas.microsoft.com/office/powerpoint/2010/main" val="13892310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Rot="1" noChangeAspect="1" noChangeArrowheads="1" noTextEdit="1"/>
          </p:cNvSpPr>
          <p:nvPr>
            <p:ph type="sldImg"/>
          </p:nvPr>
        </p:nvSpPr>
        <p:spPr>
          <a:xfrm>
            <a:off x="-387350" y="404813"/>
            <a:ext cx="7875588" cy="4429125"/>
          </a:xfrm>
          <a:ln/>
        </p:spPr>
      </p:sp>
      <p:sp>
        <p:nvSpPr>
          <p:cNvPr id="56322" name="Rectangle 3"/>
          <p:cNvSpPr>
            <a:spLocks noGrp="1" noChangeArrowheads="1"/>
          </p:cNvSpPr>
          <p:nvPr>
            <p:ph type="body" idx="1"/>
          </p:nvPr>
        </p:nvSpPr>
        <p:spPr>
          <a:noFill/>
        </p:spPr>
        <p:txBody>
          <a:bodyPr/>
          <a:lstStyle/>
          <a:p>
            <a:pPr eaLnBrk="1" hangingPunct="1"/>
            <a:r>
              <a:rPr lang="en-US" dirty="0"/>
              <a:t>If the team chooses to substantiate assumptions about causal relationships with measurements and analysis, a data collection plan is needed. The plan should be approved by the project supervisor (black belt) and possibly also the project owner before the measurement starts.</a:t>
            </a:r>
          </a:p>
          <a:p>
            <a:pPr eaLnBrk="1" hangingPunct="1"/>
            <a:endParaRPr lang="en-US" dirty="0"/>
          </a:p>
          <a:p>
            <a:pPr eaLnBrk="1" hangingPunct="1"/>
            <a:r>
              <a:rPr lang="en-US" dirty="0"/>
              <a:t>The slide above gives suggestions as to what should be included in the data collection plan.</a:t>
            </a:r>
            <a:endParaRPr lang="nb-NO" dirty="0"/>
          </a:p>
        </p:txBody>
      </p:sp>
    </p:spTree>
    <p:extLst>
      <p:ext uri="{BB962C8B-B14F-4D97-AF65-F5344CB8AC3E}">
        <p14:creationId xmlns:p14="http://schemas.microsoft.com/office/powerpoint/2010/main" val="26407555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ChangeArrowheads="1" noTextEdit="1"/>
          </p:cNvSpPr>
          <p:nvPr>
            <p:ph type="sldImg"/>
          </p:nvPr>
        </p:nvSpPr>
        <p:spPr>
          <a:xfrm>
            <a:off x="-387350" y="404813"/>
            <a:ext cx="7875588" cy="4429125"/>
          </a:xfrm>
          <a:ln/>
        </p:spPr>
      </p:sp>
      <p:sp>
        <p:nvSpPr>
          <p:cNvPr id="71683" name="Rectangle 3"/>
          <p:cNvSpPr>
            <a:spLocks noGrp="1" noChangeArrowheads="1"/>
          </p:cNvSpPr>
          <p:nvPr>
            <p:ph type="body" idx="1"/>
          </p:nvPr>
        </p:nvSpPr>
        <p:spPr/>
        <p:txBody>
          <a:bodyPr/>
          <a:lstStyle/>
          <a:p>
            <a:pPr eaLnBrk="1" hangingPunct="1">
              <a:defRPr/>
            </a:pPr>
            <a:r>
              <a:rPr lang="en-US" b="0" dirty="0">
                <a:solidFill>
                  <a:srgbClr val="FF0000"/>
                </a:solidFill>
              </a:rPr>
              <a:t>Include visualization of measured data to support the selection of direct causes and root causes.</a:t>
            </a:r>
          </a:p>
          <a:p>
            <a:pPr eaLnBrk="1" hangingPunct="1">
              <a:defRPr/>
            </a:pPr>
            <a:r>
              <a:rPr lang="en-US" b="0" dirty="0">
                <a:solidFill>
                  <a:srgbClr val="FF0000"/>
                </a:solidFill>
              </a:rPr>
              <a:t>Please add boxes, arrows and comments to elaborate selection.</a:t>
            </a:r>
            <a:endParaRPr lang="nb-NO" b="0" dirty="0">
              <a:solidFill>
                <a:srgbClr val="FF0000"/>
              </a:solidFill>
            </a:endParaRPr>
          </a:p>
        </p:txBody>
      </p:sp>
    </p:spTree>
    <p:extLst>
      <p:ext uri="{BB962C8B-B14F-4D97-AF65-F5344CB8AC3E}">
        <p14:creationId xmlns:p14="http://schemas.microsoft.com/office/powerpoint/2010/main" val="34615363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US"/>
          </a:p>
        </p:txBody>
      </p:sp>
      <p:sp>
        <p:nvSpPr>
          <p:cNvPr id="4" name="Plassholder for lysbildenummer 3"/>
          <p:cNvSpPr>
            <a:spLocks noGrp="1"/>
          </p:cNvSpPr>
          <p:nvPr>
            <p:ph type="sldNum" sz="quarter" idx="5"/>
          </p:nvPr>
        </p:nvSpPr>
        <p:spPr/>
        <p:txBody>
          <a:bodyPr/>
          <a:lstStyle/>
          <a:p>
            <a:pPr>
              <a:defRPr/>
            </a:pPr>
            <a:fld id="{EFE59E0F-DC12-4AA7-9E44-9AE448BE7BFD}" type="slidenum">
              <a:rPr lang="nb-NO" smtClean="0"/>
              <a:pPr>
                <a:defRPr/>
              </a:pPr>
              <a:t>27</a:t>
            </a:fld>
            <a:endParaRPr lang="en-US"/>
          </a:p>
        </p:txBody>
      </p:sp>
    </p:spTree>
    <p:extLst>
      <p:ext uri="{BB962C8B-B14F-4D97-AF65-F5344CB8AC3E}">
        <p14:creationId xmlns:p14="http://schemas.microsoft.com/office/powerpoint/2010/main" val="23475618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Rot="1" noChangeAspect="1" noChangeArrowheads="1" noTextEdit="1"/>
          </p:cNvSpPr>
          <p:nvPr>
            <p:ph type="sldImg"/>
          </p:nvPr>
        </p:nvSpPr>
        <p:spPr>
          <a:xfrm>
            <a:off x="-387350" y="404813"/>
            <a:ext cx="7875588" cy="4429125"/>
          </a:xfrm>
          <a:ln/>
        </p:spPr>
      </p:sp>
      <p:sp>
        <p:nvSpPr>
          <p:cNvPr id="74755" name="Rectangle 3"/>
          <p:cNvSpPr>
            <a:spLocks noGrp="1" noChangeArrowheads="1"/>
          </p:cNvSpPr>
          <p:nvPr>
            <p:ph type="body" idx="1"/>
          </p:nvPr>
        </p:nvSpPr>
        <p:spPr/>
        <p:txBody>
          <a:bodyPr>
            <a:normAutofit/>
          </a:bodyPr>
          <a:lstStyle/>
          <a:p>
            <a:pPr eaLnBrk="1" hangingPunct="1">
              <a:defRPr/>
            </a:pPr>
            <a:r>
              <a:rPr lang="en-US" dirty="0"/>
              <a:t>Explanation:</a:t>
            </a:r>
          </a:p>
          <a:p>
            <a:pPr marL="177691" indent="-177691" eaLnBrk="1" hangingPunct="1">
              <a:buFont typeface="Wingdings" panose="05000000000000000000" pitchFamily="2" charset="2"/>
              <a:buChar char="q"/>
              <a:defRPr/>
            </a:pPr>
            <a:r>
              <a:rPr lang="en-US" dirty="0"/>
              <a:t>Column 1: Specify the selected root causes to be removed/reduced.</a:t>
            </a:r>
          </a:p>
          <a:p>
            <a:pPr marL="177691" indent="-177691" eaLnBrk="1" hangingPunct="1">
              <a:buFont typeface="Wingdings" panose="05000000000000000000" pitchFamily="2" charset="2"/>
              <a:buChar char="q"/>
              <a:defRPr/>
            </a:pPr>
            <a:r>
              <a:rPr lang="en-US" dirty="0"/>
              <a:t>Column 2: If possible, at least two alternative solutions should be specified for each root cause.</a:t>
            </a:r>
          </a:p>
          <a:p>
            <a:pPr marL="177691" indent="-177691" eaLnBrk="1" hangingPunct="1">
              <a:buFont typeface="Wingdings" panose="05000000000000000000" pitchFamily="2" charset="2"/>
              <a:buChar char="q"/>
              <a:defRPr/>
            </a:pPr>
            <a:r>
              <a:rPr lang="en-US" dirty="0"/>
              <a:t>column 3: Assess investment needed for each solution.</a:t>
            </a:r>
          </a:p>
          <a:p>
            <a:pPr marL="177691" indent="-177691" eaLnBrk="1" hangingPunct="1">
              <a:buFont typeface="Wingdings" panose="05000000000000000000" pitchFamily="2" charset="2"/>
              <a:buChar char="q"/>
              <a:defRPr/>
            </a:pPr>
            <a:r>
              <a:rPr lang="en-US" dirty="0"/>
              <a:t>Column 4: Assess implementation time for each solution.</a:t>
            </a:r>
          </a:p>
          <a:p>
            <a:pPr marL="177691" indent="-177691" eaLnBrk="1" hangingPunct="1">
              <a:buFont typeface="Wingdings" panose="05000000000000000000" pitchFamily="2" charset="2"/>
              <a:buChar char="q"/>
              <a:defRPr/>
            </a:pPr>
            <a:r>
              <a:rPr lang="en-US" dirty="0"/>
              <a:t>Expand the table with other project-specific criteria where appropriate. For example, risk of unsuccessful implementation of solution (see later page).</a:t>
            </a:r>
          </a:p>
          <a:p>
            <a:pPr marL="177691" indent="-177691" eaLnBrk="1" hangingPunct="1">
              <a:buFont typeface="Wingdings" panose="05000000000000000000" pitchFamily="2" charset="2"/>
              <a:buChar char="q"/>
              <a:defRPr/>
            </a:pPr>
            <a:r>
              <a:rPr lang="en-US" dirty="0"/>
              <a:t>If appropriate, include descriptions of the solutions by inserting new pages after this slide. The descriptions may for example include specifications of new responsibilities, description of the new procedures/processes, descriptions of new equipment, new software, etc.).</a:t>
            </a:r>
            <a:endParaRPr lang="nb-NO" dirty="0"/>
          </a:p>
        </p:txBody>
      </p:sp>
    </p:spTree>
    <p:extLst>
      <p:ext uri="{BB962C8B-B14F-4D97-AF65-F5344CB8AC3E}">
        <p14:creationId xmlns:p14="http://schemas.microsoft.com/office/powerpoint/2010/main" val="6976966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Rot="1" noChangeAspect="1" noChangeArrowheads="1" noTextEdit="1"/>
          </p:cNvSpPr>
          <p:nvPr>
            <p:ph type="sldImg"/>
          </p:nvPr>
        </p:nvSpPr>
        <p:spPr>
          <a:xfrm>
            <a:off x="-481013" y="673100"/>
            <a:ext cx="8042276" cy="4524375"/>
          </a:xfrm>
          <a:ln/>
        </p:spPr>
      </p:sp>
      <p:sp>
        <p:nvSpPr>
          <p:cNvPr id="75779" name="Rectangle 3"/>
          <p:cNvSpPr>
            <a:spLocks noGrp="1" noChangeArrowheads="1"/>
          </p:cNvSpPr>
          <p:nvPr>
            <p:ph type="body" idx="1"/>
          </p:nvPr>
        </p:nvSpPr>
        <p:spPr>
          <a:xfrm>
            <a:off x="565358" y="5298958"/>
            <a:ext cx="6043192" cy="4605085"/>
          </a:xfrm>
        </p:spPr>
        <p:txBody>
          <a:bodyPr lIns="91414" tIns="45706" rIns="91414" bIns="45706">
            <a:normAutofit/>
          </a:bodyPr>
          <a:lstStyle/>
          <a:p>
            <a:pPr marL="187528" indent="-187528" eaLnBrk="1" hangingPunct="1">
              <a:buFont typeface="Wingdings" panose="05000000000000000000" pitchFamily="2" charset="2"/>
              <a:buChar char="q"/>
              <a:defRPr/>
            </a:pPr>
            <a:r>
              <a:rPr lang="en-US" dirty="0"/>
              <a:t>Use FMEA or two-dimensional visual tools to analyze risk for the suggested solutions.</a:t>
            </a:r>
          </a:p>
          <a:p>
            <a:pPr marL="187528" indent="-187528" eaLnBrk="1" hangingPunct="1">
              <a:buFont typeface="Wingdings" panose="05000000000000000000" pitchFamily="2" charset="2"/>
              <a:buChar char="q"/>
              <a:defRPr/>
            </a:pPr>
            <a:r>
              <a:rPr lang="en-US" dirty="0"/>
              <a:t>The risk analysis shall include measures to prevent incidents.</a:t>
            </a:r>
          </a:p>
          <a:p>
            <a:pPr marL="187528" indent="-187528" eaLnBrk="1" hangingPunct="1">
              <a:buFont typeface="Wingdings" panose="05000000000000000000" pitchFamily="2" charset="2"/>
              <a:buChar char="q"/>
              <a:defRPr/>
            </a:pPr>
            <a:r>
              <a:rPr lang="en-US" dirty="0"/>
              <a:t>The risk analysis should be repeated after the measures have been implemented (next page).</a:t>
            </a:r>
            <a:endParaRPr lang="nb-NO" dirty="0"/>
          </a:p>
        </p:txBody>
      </p:sp>
    </p:spTree>
    <p:extLst>
      <p:ext uri="{BB962C8B-B14F-4D97-AF65-F5344CB8AC3E}">
        <p14:creationId xmlns:p14="http://schemas.microsoft.com/office/powerpoint/2010/main" val="236536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Plassholder for lysbilde 1"/>
          <p:cNvSpPr>
            <a:spLocks noGrp="1" noRot="1" noChangeAspect="1"/>
          </p:cNvSpPr>
          <p:nvPr>
            <p:ph type="sldImg"/>
          </p:nvPr>
        </p:nvSpPr>
        <p:spPr>
          <a:xfrm>
            <a:off x="-387350" y="404813"/>
            <a:ext cx="7875588" cy="4429125"/>
          </a:xfrm>
          <a:ln/>
        </p:spPr>
      </p:sp>
      <p:sp>
        <p:nvSpPr>
          <p:cNvPr id="68610" name="Plassholder for notater 2"/>
          <p:cNvSpPr>
            <a:spLocks noGrp="1"/>
          </p:cNvSpPr>
          <p:nvPr>
            <p:ph type="body" idx="1"/>
          </p:nvPr>
        </p:nvSpPr>
        <p:spPr>
          <a:noFill/>
        </p:spPr>
        <p:txBody>
          <a:bodyPr/>
          <a:lstStyle/>
          <a:p>
            <a:r>
              <a:rPr lang="en-US" dirty="0"/>
              <a:t>If potentially severe incidents have been identified the risk analysis should be repeated after implementation of risk reduction measures.</a:t>
            </a:r>
          </a:p>
        </p:txBody>
      </p:sp>
      <p:sp>
        <p:nvSpPr>
          <p:cNvPr id="68611" name="Plassholder for lysbilde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EB9A5C-FA16-49D7-986B-0421AC053AE5}" type="slidenum">
              <a:rPr lang="nb-NO" smtClean="0"/>
              <a:pPr/>
              <a:t>30</a:t>
            </a:fld>
            <a:endParaRPr lang="nb-NO"/>
          </a:p>
        </p:txBody>
      </p:sp>
    </p:spTree>
    <p:extLst>
      <p:ext uri="{BB962C8B-B14F-4D97-AF65-F5344CB8AC3E}">
        <p14:creationId xmlns:p14="http://schemas.microsoft.com/office/powerpoint/2010/main" val="2668661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87350" y="404813"/>
            <a:ext cx="7875588" cy="4429125"/>
          </a:xfrm>
        </p:spPr>
      </p:sp>
      <p:sp>
        <p:nvSpPr>
          <p:cNvPr id="3" name="Plassholder for notater 2"/>
          <p:cNvSpPr>
            <a:spLocks noGrp="1"/>
          </p:cNvSpPr>
          <p:nvPr>
            <p:ph type="body" idx="1"/>
          </p:nvPr>
        </p:nvSpPr>
        <p:spPr/>
        <p:txBody>
          <a:bodyPr/>
          <a:lstStyle/>
          <a:p>
            <a:pPr marL="187528" indent="-187528">
              <a:buFont typeface="Wingdings" pitchFamily="2" charset="2"/>
              <a:buChar char="q"/>
              <a:defRPr/>
            </a:pPr>
            <a:r>
              <a:rPr lang="en-US" noProof="0" dirty="0"/>
              <a:t>Use this slide when appropriate or required by project owner and/or steering committee.</a:t>
            </a:r>
          </a:p>
          <a:p>
            <a:pPr marL="187528" indent="-187528">
              <a:buFont typeface="Wingdings" pitchFamily="2" charset="2"/>
              <a:buChar char="q"/>
              <a:defRPr/>
            </a:pPr>
            <a:r>
              <a:rPr lang="en-US" noProof="0" dirty="0"/>
              <a:t>Include a description of the project background (why it was chosen).</a:t>
            </a:r>
          </a:p>
          <a:p>
            <a:pPr marL="187528" indent="-187528">
              <a:buFont typeface="Wingdings" pitchFamily="2" charset="2"/>
              <a:buChar char="q"/>
              <a:defRPr/>
            </a:pPr>
            <a:r>
              <a:rPr lang="en-US" noProof="0" dirty="0"/>
              <a:t>Optional: Specify any relationships with other projects that run in parallel or to be started later (Program of projects).</a:t>
            </a:r>
          </a:p>
          <a:p>
            <a:pPr marL="187528" indent="-187528">
              <a:buFont typeface="Wingdings" pitchFamily="2" charset="2"/>
              <a:buChar char="q"/>
              <a:defRPr/>
            </a:pPr>
            <a:r>
              <a:rPr lang="en-US" noProof="0" dirty="0"/>
              <a:t>Optional: Use the matrix to calculate the project score against the criteria that the business has defined for prioritization and selection of projects. Description of the Priority matrix is ​​found in the chapter describing the Improve phase.</a:t>
            </a:r>
          </a:p>
        </p:txBody>
      </p:sp>
      <p:sp>
        <p:nvSpPr>
          <p:cNvPr id="4" name="Plassholder for lysbildenummer 3"/>
          <p:cNvSpPr>
            <a:spLocks noGrp="1"/>
          </p:cNvSpPr>
          <p:nvPr>
            <p:ph type="sldNum" sz="quarter" idx="10"/>
          </p:nvPr>
        </p:nvSpPr>
        <p:spPr/>
        <p:txBody>
          <a:bodyPr/>
          <a:lstStyle/>
          <a:p>
            <a:pPr>
              <a:defRPr/>
            </a:pPr>
            <a:fld id="{EFE59E0F-DC12-4AA7-9E44-9AE448BE7BFD}" type="slidenum">
              <a:rPr lang="nb-NO" smtClean="0"/>
              <a:pPr>
                <a:defRPr/>
              </a:pPr>
              <a:t>3</a:t>
            </a:fld>
            <a:endParaRPr lang="nb-NO"/>
          </a:p>
        </p:txBody>
      </p:sp>
    </p:spTree>
    <p:extLst>
      <p:ext uri="{BB962C8B-B14F-4D97-AF65-F5344CB8AC3E}">
        <p14:creationId xmlns:p14="http://schemas.microsoft.com/office/powerpoint/2010/main" val="17007134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Rot="1" noChangeAspect="1" noChangeArrowheads="1" noTextEdit="1"/>
          </p:cNvSpPr>
          <p:nvPr>
            <p:ph type="sldImg"/>
          </p:nvPr>
        </p:nvSpPr>
        <p:spPr>
          <a:xfrm>
            <a:off x="-385763" y="769938"/>
            <a:ext cx="7870826" cy="4427537"/>
          </a:xfrm>
          <a:ln/>
        </p:spPr>
      </p:sp>
      <p:sp>
        <p:nvSpPr>
          <p:cNvPr id="76803" name="Rectangle 3"/>
          <p:cNvSpPr>
            <a:spLocks noGrp="1" noChangeArrowheads="1"/>
          </p:cNvSpPr>
          <p:nvPr>
            <p:ph type="body" idx="1"/>
          </p:nvPr>
        </p:nvSpPr>
        <p:spPr>
          <a:xfrm>
            <a:off x="634993" y="5338233"/>
            <a:ext cx="5898951" cy="4639452"/>
          </a:xfrm>
        </p:spPr>
        <p:txBody>
          <a:bodyPr>
            <a:normAutofit/>
          </a:bodyPr>
          <a:lstStyle/>
          <a:p>
            <a:pPr>
              <a:defRPr/>
            </a:pPr>
            <a:r>
              <a:rPr lang="en-US" dirty="0"/>
              <a:t>How to use the Priority matrix:</a:t>
            </a:r>
          </a:p>
          <a:p>
            <a:pPr marL="177691" indent="-177691">
              <a:buFont typeface="Wingdings" panose="05000000000000000000" pitchFamily="2" charset="2"/>
              <a:buChar char="q"/>
              <a:defRPr/>
            </a:pPr>
            <a:r>
              <a:rPr lang="en-US" dirty="0"/>
              <a:t>Specify the alternatives in the first column.</a:t>
            </a:r>
          </a:p>
          <a:p>
            <a:pPr marL="177691" indent="-177691">
              <a:buFont typeface="Wingdings" panose="05000000000000000000" pitchFamily="2" charset="2"/>
              <a:buChar char="q"/>
              <a:defRPr/>
            </a:pPr>
            <a:r>
              <a:rPr lang="en-US" dirty="0"/>
              <a:t>Specify the criteria to be used for selection in the top row. Remember to set the polarity of the criterion. Example: high cost, high customer impact, short implementation time.</a:t>
            </a:r>
          </a:p>
          <a:p>
            <a:pPr marL="177691" indent="-177691">
              <a:buFont typeface="Wingdings" panose="05000000000000000000" pitchFamily="2" charset="2"/>
              <a:buChar char="q"/>
              <a:defRPr/>
            </a:pPr>
            <a:r>
              <a:rPr lang="en-US" dirty="0"/>
              <a:t>Specify the weighting criteria in the second row. The higher the number, the higher significance (consider using criteria matrix to set the weighting factors).</a:t>
            </a:r>
          </a:p>
          <a:p>
            <a:pPr marL="177691" indent="-177691">
              <a:buFont typeface="Wingdings" panose="05000000000000000000" pitchFamily="2" charset="2"/>
              <a:buChar char="q"/>
              <a:defRPr/>
            </a:pPr>
            <a:r>
              <a:rPr lang="en-US" dirty="0"/>
              <a:t>Insert the team voting in the white cells. Each participants enter their score (1, 5, 9). Low value "1" means that the alternative meets the criterion to a small extent. High value "9" means the alternative meets the criterion to large extent. Voting results are summed for each cell and for each row.</a:t>
            </a:r>
            <a:endParaRPr lang="nb-NO" dirty="0"/>
          </a:p>
        </p:txBody>
      </p:sp>
    </p:spTree>
    <p:extLst>
      <p:ext uri="{BB962C8B-B14F-4D97-AF65-F5344CB8AC3E}">
        <p14:creationId xmlns:p14="http://schemas.microsoft.com/office/powerpoint/2010/main" val="18558624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Plassholder for lysbilde 1"/>
          <p:cNvSpPr>
            <a:spLocks noGrp="1" noRot="1" noChangeAspect="1" noTextEdit="1"/>
          </p:cNvSpPr>
          <p:nvPr>
            <p:ph type="sldImg"/>
          </p:nvPr>
        </p:nvSpPr>
        <p:spPr>
          <a:xfrm>
            <a:off x="-387350" y="404813"/>
            <a:ext cx="7875588" cy="4429125"/>
          </a:xfrm>
          <a:ln/>
        </p:spPr>
      </p:sp>
      <p:sp>
        <p:nvSpPr>
          <p:cNvPr id="77827" name="Plassholder for notater 2"/>
          <p:cNvSpPr>
            <a:spLocks noGrp="1"/>
          </p:cNvSpPr>
          <p:nvPr>
            <p:ph type="body" idx="1"/>
          </p:nvPr>
        </p:nvSpPr>
        <p:spPr/>
        <p:txBody>
          <a:bodyPr/>
          <a:lstStyle/>
          <a:p>
            <a:pPr>
              <a:defRPr/>
            </a:pPr>
            <a:r>
              <a:rPr lang="en-US" dirty="0"/>
              <a:t>If appropriate include more detailed descriptions of the solutions in the storyboard. The descriptions can be specifications, process maps, tree structures, drawings, photos, and more…</a:t>
            </a:r>
            <a:endParaRPr lang="nb-NO" dirty="0"/>
          </a:p>
        </p:txBody>
      </p:sp>
    </p:spTree>
    <p:extLst>
      <p:ext uri="{BB962C8B-B14F-4D97-AF65-F5344CB8AC3E}">
        <p14:creationId xmlns:p14="http://schemas.microsoft.com/office/powerpoint/2010/main" val="8019248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Rot="1" noChangeAspect="1" noChangeArrowheads="1" noTextEdit="1"/>
          </p:cNvSpPr>
          <p:nvPr>
            <p:ph type="sldImg"/>
          </p:nvPr>
        </p:nvSpPr>
        <p:spPr>
          <a:xfrm>
            <a:off x="-493713" y="676275"/>
            <a:ext cx="8039101" cy="4521200"/>
          </a:xfrm>
          <a:ln/>
        </p:spPr>
      </p:sp>
      <p:sp>
        <p:nvSpPr>
          <p:cNvPr id="74754" name="Rectangle 3"/>
          <p:cNvSpPr>
            <a:spLocks noGrp="1" noChangeArrowheads="1"/>
          </p:cNvSpPr>
          <p:nvPr>
            <p:ph type="body" idx="1"/>
          </p:nvPr>
        </p:nvSpPr>
        <p:spPr>
          <a:xfrm>
            <a:off x="490750" y="5298958"/>
            <a:ext cx="6043193" cy="4605085"/>
          </a:xfrm>
          <a:noFill/>
        </p:spPr>
        <p:txBody>
          <a:bodyPr lIns="91414" tIns="45706" rIns="91414" bIns="45706"/>
          <a:lstStyle/>
          <a:p>
            <a:pPr marL="177691" indent="-177691" eaLnBrk="1" hangingPunct="1">
              <a:buFont typeface="Wingdings" panose="05000000000000000000" pitchFamily="2" charset="2"/>
              <a:buChar char="q"/>
            </a:pPr>
            <a:r>
              <a:rPr lang="en-US" dirty="0"/>
              <a:t>The solutions are selected, and the details described. Use the insights to update the project schedule.</a:t>
            </a:r>
          </a:p>
          <a:p>
            <a:pPr marL="177691" indent="-177691" eaLnBrk="1" hangingPunct="1">
              <a:buFont typeface="Wingdings" panose="05000000000000000000" pitchFamily="2" charset="2"/>
              <a:buChar char="q"/>
            </a:pPr>
            <a:r>
              <a:rPr lang="en-US" dirty="0"/>
              <a:t>If implementation is extensive, costly and/or risky: Consider carrying out the implementation as a separate project.</a:t>
            </a:r>
          </a:p>
        </p:txBody>
      </p:sp>
    </p:spTree>
    <p:extLst>
      <p:ext uri="{BB962C8B-B14F-4D97-AF65-F5344CB8AC3E}">
        <p14:creationId xmlns:p14="http://schemas.microsoft.com/office/powerpoint/2010/main" val="395848525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Rot="1" noChangeAspect="1" noChangeArrowheads="1" noTextEdit="1"/>
          </p:cNvSpPr>
          <p:nvPr>
            <p:ph type="sldImg"/>
          </p:nvPr>
        </p:nvSpPr>
        <p:spPr>
          <a:xfrm>
            <a:off x="-387350" y="404813"/>
            <a:ext cx="7875588" cy="4429125"/>
          </a:xfrm>
          <a:ln/>
        </p:spPr>
      </p:sp>
      <p:sp>
        <p:nvSpPr>
          <p:cNvPr id="76802" name="Rectangle 3"/>
          <p:cNvSpPr>
            <a:spLocks noGrp="1" noChangeArrowheads="1"/>
          </p:cNvSpPr>
          <p:nvPr>
            <p:ph type="body" idx="1"/>
          </p:nvPr>
        </p:nvSpPr>
        <p:spPr>
          <a:noFill/>
        </p:spPr>
        <p:txBody>
          <a:bodyPr/>
          <a:lstStyle/>
          <a:p>
            <a:pPr eaLnBrk="1" hangingPunct="1"/>
            <a:r>
              <a:rPr lang="en-US" dirty="0"/>
              <a:t>The solutions are selected, and the details described. Use the insights to update expected improvements for the CTQs.</a:t>
            </a:r>
            <a:endParaRPr lang="nb-NO" dirty="0"/>
          </a:p>
        </p:txBody>
      </p:sp>
    </p:spTree>
    <p:extLst>
      <p:ext uri="{BB962C8B-B14F-4D97-AF65-F5344CB8AC3E}">
        <p14:creationId xmlns:p14="http://schemas.microsoft.com/office/powerpoint/2010/main" val="317779217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Rot="1" noChangeAspect="1" noChangeArrowheads="1" noTextEdit="1"/>
          </p:cNvSpPr>
          <p:nvPr>
            <p:ph type="sldImg"/>
          </p:nvPr>
        </p:nvSpPr>
        <p:spPr>
          <a:xfrm>
            <a:off x="-387350" y="404813"/>
            <a:ext cx="7875588" cy="4429125"/>
          </a:xfrm>
          <a:ln/>
        </p:spPr>
      </p:sp>
      <p:sp>
        <p:nvSpPr>
          <p:cNvPr id="78850" name="Rectangle 3"/>
          <p:cNvSpPr>
            <a:spLocks noGrp="1" noChangeArrowheads="1"/>
          </p:cNvSpPr>
          <p:nvPr>
            <p:ph type="body" idx="1"/>
          </p:nvPr>
        </p:nvSpPr>
        <p:spPr>
          <a:noFill/>
        </p:spPr>
        <p:txBody>
          <a:bodyPr/>
          <a:lstStyle/>
          <a:p>
            <a:r>
              <a:rPr lang="en-US" dirty="0"/>
              <a:t>The solutions are selected, and the details described. Use the insights to update expected gains.</a:t>
            </a:r>
            <a:endParaRPr lang="nb-NO" dirty="0"/>
          </a:p>
        </p:txBody>
      </p:sp>
    </p:spTree>
    <p:extLst>
      <p:ext uri="{BB962C8B-B14F-4D97-AF65-F5344CB8AC3E}">
        <p14:creationId xmlns:p14="http://schemas.microsoft.com/office/powerpoint/2010/main" val="5219426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US"/>
          </a:p>
        </p:txBody>
      </p:sp>
      <p:sp>
        <p:nvSpPr>
          <p:cNvPr id="4" name="Plassholder for lysbildenummer 3"/>
          <p:cNvSpPr>
            <a:spLocks noGrp="1"/>
          </p:cNvSpPr>
          <p:nvPr>
            <p:ph type="sldNum" sz="quarter" idx="5"/>
          </p:nvPr>
        </p:nvSpPr>
        <p:spPr/>
        <p:txBody>
          <a:bodyPr/>
          <a:lstStyle/>
          <a:p>
            <a:pPr>
              <a:defRPr/>
            </a:pPr>
            <a:fld id="{EFE59E0F-DC12-4AA7-9E44-9AE448BE7BFD}" type="slidenum">
              <a:rPr lang="nb-NO" smtClean="0"/>
              <a:pPr>
                <a:defRPr/>
              </a:pPr>
              <a:t>36</a:t>
            </a:fld>
            <a:endParaRPr lang="en-US"/>
          </a:p>
        </p:txBody>
      </p:sp>
    </p:spTree>
    <p:extLst>
      <p:ext uri="{BB962C8B-B14F-4D97-AF65-F5344CB8AC3E}">
        <p14:creationId xmlns:p14="http://schemas.microsoft.com/office/powerpoint/2010/main" val="271169539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Rot="1" noChangeAspect="1" noChangeArrowheads="1" noTextEdit="1"/>
          </p:cNvSpPr>
          <p:nvPr>
            <p:ph type="sldImg"/>
          </p:nvPr>
        </p:nvSpPr>
        <p:spPr>
          <a:xfrm>
            <a:off x="-387350" y="404813"/>
            <a:ext cx="7875588" cy="4429125"/>
          </a:xfrm>
          <a:ln/>
        </p:spPr>
      </p:sp>
      <p:sp>
        <p:nvSpPr>
          <p:cNvPr id="81922" name="Rectangle 3"/>
          <p:cNvSpPr>
            <a:spLocks noGrp="1" noChangeArrowheads="1"/>
          </p:cNvSpPr>
          <p:nvPr>
            <p:ph type="body" idx="1"/>
          </p:nvPr>
        </p:nvSpPr>
        <p:spPr>
          <a:noFill/>
        </p:spPr>
        <p:txBody>
          <a:bodyPr/>
          <a:lstStyle/>
          <a:p>
            <a:pPr marL="187528" indent="-187528" eaLnBrk="1" hangingPunct="1">
              <a:buFont typeface="Wingdings" pitchFamily="2" charset="2"/>
              <a:buChar char="q"/>
            </a:pPr>
            <a:r>
              <a:rPr lang="en-US" dirty="0"/>
              <a:t>Document improvements achieved for each CTQ.</a:t>
            </a:r>
          </a:p>
          <a:p>
            <a:pPr marL="187528" indent="-187528" eaLnBrk="1" hangingPunct="1">
              <a:buFont typeface="Wingdings" pitchFamily="2" charset="2"/>
              <a:buChar char="q"/>
            </a:pPr>
            <a:r>
              <a:rPr lang="en-US" dirty="0"/>
              <a:t>Use tools to visualize performance before and after improvement effort.</a:t>
            </a:r>
            <a:endParaRPr lang="nb-NO" dirty="0"/>
          </a:p>
        </p:txBody>
      </p:sp>
    </p:spTree>
    <p:extLst>
      <p:ext uri="{BB962C8B-B14F-4D97-AF65-F5344CB8AC3E}">
        <p14:creationId xmlns:p14="http://schemas.microsoft.com/office/powerpoint/2010/main" val="228837637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noRot="1" noChangeAspect="1" noChangeArrowheads="1" noTextEdit="1"/>
          </p:cNvSpPr>
          <p:nvPr>
            <p:ph type="sldImg"/>
          </p:nvPr>
        </p:nvSpPr>
        <p:spPr>
          <a:xfrm>
            <a:off x="-387350" y="404813"/>
            <a:ext cx="7875588" cy="4429125"/>
          </a:xfrm>
          <a:ln/>
        </p:spPr>
      </p:sp>
      <p:sp>
        <p:nvSpPr>
          <p:cNvPr id="83970" name="Rectangle 3"/>
          <p:cNvSpPr>
            <a:spLocks noGrp="1" noChangeArrowheads="1"/>
          </p:cNvSpPr>
          <p:nvPr>
            <p:ph type="body" idx="1"/>
          </p:nvPr>
        </p:nvSpPr>
        <p:spPr>
          <a:noFill/>
        </p:spPr>
        <p:txBody>
          <a:bodyPr/>
          <a:lstStyle/>
          <a:p>
            <a:pPr marL="0" indent="0" eaLnBrk="1" hangingPunct="1">
              <a:buFont typeface="Wingdings" panose="05000000000000000000" pitchFamily="2" charset="2"/>
              <a:buNone/>
            </a:pPr>
            <a:r>
              <a:rPr lang="en-US" dirty="0"/>
              <a:t>Document economical gains (if possible).</a:t>
            </a:r>
            <a:endParaRPr lang="nb-NO" dirty="0"/>
          </a:p>
        </p:txBody>
      </p:sp>
    </p:spTree>
    <p:extLst>
      <p:ext uri="{BB962C8B-B14F-4D97-AF65-F5344CB8AC3E}">
        <p14:creationId xmlns:p14="http://schemas.microsoft.com/office/powerpoint/2010/main" val="303455610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Rot="1" noChangeAspect="1" noChangeArrowheads="1" noTextEdit="1"/>
          </p:cNvSpPr>
          <p:nvPr>
            <p:ph type="sldImg"/>
          </p:nvPr>
        </p:nvSpPr>
        <p:spPr>
          <a:xfrm>
            <a:off x="-387350" y="404813"/>
            <a:ext cx="7875588" cy="4429125"/>
          </a:xfrm>
          <a:ln/>
        </p:spPr>
      </p:sp>
      <p:sp>
        <p:nvSpPr>
          <p:cNvPr id="84995" name="Rectangle 3"/>
          <p:cNvSpPr>
            <a:spLocks noGrp="1" noChangeArrowheads="1"/>
          </p:cNvSpPr>
          <p:nvPr>
            <p:ph type="body" idx="1"/>
          </p:nvPr>
        </p:nvSpPr>
        <p:spPr/>
        <p:txBody>
          <a:bodyPr/>
          <a:lstStyle/>
          <a:p>
            <a:pPr marL="187528" indent="-187528" eaLnBrk="1" hangingPunct="1">
              <a:buFont typeface="Wingdings" pitchFamily="2" charset="2"/>
              <a:buChar char="q"/>
              <a:defRPr/>
            </a:pPr>
            <a:r>
              <a:rPr lang="en-US" dirty="0"/>
              <a:t>Changes in processes and / or products may result in corresponding changes in measurement systems and reports.</a:t>
            </a:r>
          </a:p>
          <a:p>
            <a:pPr marL="187528" indent="-187528" eaLnBrk="1" hangingPunct="1">
              <a:buFont typeface="Wingdings" pitchFamily="2" charset="2"/>
              <a:buChar char="q"/>
              <a:defRPr/>
            </a:pPr>
            <a:r>
              <a:rPr lang="en-US" dirty="0"/>
              <a:t>Document which changes are made or are planned. Scheduled activities to be done after completion of the project must be described in the list of remaining activities for handover to the line organization (see later slide).</a:t>
            </a:r>
            <a:endParaRPr lang="nb-NO" dirty="0"/>
          </a:p>
        </p:txBody>
      </p:sp>
    </p:spTree>
    <p:extLst>
      <p:ext uri="{BB962C8B-B14F-4D97-AF65-F5344CB8AC3E}">
        <p14:creationId xmlns:p14="http://schemas.microsoft.com/office/powerpoint/2010/main" val="128519441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87350" y="404813"/>
            <a:ext cx="7875588" cy="4429125"/>
          </a:xfrm>
        </p:spPr>
      </p:sp>
      <p:sp>
        <p:nvSpPr>
          <p:cNvPr id="3" name="Plassholder for notater 2"/>
          <p:cNvSpPr>
            <a:spLocks noGrp="1"/>
          </p:cNvSpPr>
          <p:nvPr>
            <p:ph type="body" idx="1"/>
          </p:nvPr>
        </p:nvSpPr>
        <p:spPr/>
        <p:txBody>
          <a:bodyPr/>
          <a:lstStyle/>
          <a:p>
            <a:pPr marL="177691" indent="-177691">
              <a:buFont typeface="Wingdings" panose="05000000000000000000" pitchFamily="2" charset="2"/>
              <a:buChar char="q"/>
            </a:pPr>
            <a:r>
              <a:rPr lang="en-US" dirty="0"/>
              <a:t>Column 1: Clear definition of activity.</a:t>
            </a:r>
          </a:p>
          <a:p>
            <a:pPr marL="177691" indent="-177691">
              <a:buFont typeface="Wingdings" panose="05000000000000000000" pitchFamily="2" charset="2"/>
              <a:buChar char="q"/>
            </a:pPr>
            <a:r>
              <a:rPr lang="en-US" dirty="0"/>
              <a:t>Column 2: Final date of completion.</a:t>
            </a:r>
          </a:p>
          <a:p>
            <a:pPr marL="177691" indent="-177691">
              <a:buFont typeface="Wingdings" panose="05000000000000000000" pitchFamily="2" charset="2"/>
              <a:buChar char="q"/>
            </a:pPr>
            <a:r>
              <a:rPr lang="en-US" dirty="0"/>
              <a:t>Column 3: Responsible leader in the line organization.</a:t>
            </a:r>
          </a:p>
          <a:p>
            <a:pPr marL="177691" indent="-177691">
              <a:buFont typeface="Wingdings" panose="05000000000000000000" pitchFamily="2" charset="2"/>
              <a:buChar char="q"/>
            </a:pPr>
            <a:r>
              <a:rPr lang="en-US" dirty="0"/>
              <a:t>Column 4: Date of transfer of activity to the line organization. Leader who takes over the activity must acknowledge that the activity is understood and that it will be implemented.</a:t>
            </a:r>
          </a:p>
        </p:txBody>
      </p:sp>
      <p:sp>
        <p:nvSpPr>
          <p:cNvPr id="4" name="Plassholder for lysbildenummer 3"/>
          <p:cNvSpPr>
            <a:spLocks noGrp="1"/>
          </p:cNvSpPr>
          <p:nvPr>
            <p:ph type="sldNum" sz="quarter" idx="10"/>
          </p:nvPr>
        </p:nvSpPr>
        <p:spPr/>
        <p:txBody>
          <a:bodyPr/>
          <a:lstStyle/>
          <a:p>
            <a:pPr>
              <a:defRPr/>
            </a:pPr>
            <a:fld id="{EFE59E0F-DC12-4AA7-9E44-9AE448BE7BFD}" type="slidenum">
              <a:rPr lang="nb-NO" smtClean="0"/>
              <a:pPr>
                <a:defRPr/>
              </a:pPr>
              <a:t>40</a:t>
            </a:fld>
            <a:endParaRPr lang="en-US"/>
          </a:p>
        </p:txBody>
      </p:sp>
    </p:spTree>
    <p:extLst>
      <p:ext uri="{BB962C8B-B14F-4D97-AF65-F5344CB8AC3E}">
        <p14:creationId xmlns:p14="http://schemas.microsoft.com/office/powerpoint/2010/main" val="3064608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US"/>
          </a:p>
        </p:txBody>
      </p:sp>
      <p:sp>
        <p:nvSpPr>
          <p:cNvPr id="4" name="Plassholder for lysbildenummer 3"/>
          <p:cNvSpPr>
            <a:spLocks noGrp="1"/>
          </p:cNvSpPr>
          <p:nvPr>
            <p:ph type="sldNum" sz="quarter" idx="5"/>
          </p:nvPr>
        </p:nvSpPr>
        <p:spPr/>
        <p:txBody>
          <a:bodyPr/>
          <a:lstStyle/>
          <a:p>
            <a:pPr>
              <a:defRPr/>
            </a:pPr>
            <a:fld id="{EFE59E0F-DC12-4AA7-9E44-9AE448BE7BFD}" type="slidenum">
              <a:rPr lang="nb-NO" smtClean="0"/>
              <a:pPr>
                <a:defRPr/>
              </a:pPr>
              <a:t>4</a:t>
            </a:fld>
            <a:endParaRPr lang="en-US"/>
          </a:p>
        </p:txBody>
      </p:sp>
    </p:spTree>
    <p:extLst>
      <p:ext uri="{BB962C8B-B14F-4D97-AF65-F5344CB8AC3E}">
        <p14:creationId xmlns:p14="http://schemas.microsoft.com/office/powerpoint/2010/main" val="418909240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Rot="1" noChangeAspect="1" noChangeArrowheads="1" noTextEdit="1"/>
          </p:cNvSpPr>
          <p:nvPr>
            <p:ph type="sldImg"/>
          </p:nvPr>
        </p:nvSpPr>
        <p:spPr>
          <a:xfrm>
            <a:off x="-387350" y="404813"/>
            <a:ext cx="7875588" cy="4429125"/>
          </a:xfrm>
          <a:ln/>
        </p:spPr>
      </p:sp>
      <p:sp>
        <p:nvSpPr>
          <p:cNvPr id="86018" name="Rectangle 3"/>
          <p:cNvSpPr>
            <a:spLocks noGrp="1" noChangeArrowheads="1"/>
          </p:cNvSpPr>
          <p:nvPr>
            <p:ph type="body" idx="1"/>
          </p:nvPr>
        </p:nvSpPr>
        <p:spPr>
          <a:noFill/>
        </p:spPr>
        <p:txBody>
          <a:bodyPr/>
          <a:lstStyle/>
          <a:p>
            <a:pPr marL="177691" indent="-177691" eaLnBrk="1" hangingPunct="1">
              <a:buFont typeface="Wingdings" panose="05000000000000000000" pitchFamily="2" charset="2"/>
              <a:buChar char="q"/>
            </a:pPr>
            <a:r>
              <a:rPr lang="en-US" noProof="0" dirty="0"/>
              <a:t>The above table lists typical activities required for sustained improved performance. The project manager, team and project supervisor should discuss and extend the table if necessary.</a:t>
            </a:r>
          </a:p>
        </p:txBody>
      </p:sp>
    </p:spTree>
    <p:extLst>
      <p:ext uri="{BB962C8B-B14F-4D97-AF65-F5344CB8AC3E}">
        <p14:creationId xmlns:p14="http://schemas.microsoft.com/office/powerpoint/2010/main" val="96804728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Rot="1" noChangeAspect="1" noChangeArrowheads="1" noTextEdit="1"/>
          </p:cNvSpPr>
          <p:nvPr>
            <p:ph type="sldImg"/>
          </p:nvPr>
        </p:nvSpPr>
        <p:spPr>
          <a:xfrm>
            <a:off x="-387350" y="404813"/>
            <a:ext cx="7875588" cy="4429125"/>
          </a:xfrm>
          <a:ln/>
        </p:spPr>
      </p:sp>
      <p:sp>
        <p:nvSpPr>
          <p:cNvPr id="72707" name="Rectangle 3"/>
          <p:cNvSpPr>
            <a:spLocks noGrp="1" noChangeArrowheads="1"/>
          </p:cNvSpPr>
          <p:nvPr>
            <p:ph type="body" idx="1"/>
          </p:nvPr>
        </p:nvSpPr>
        <p:spPr>
          <a:xfrm>
            <a:off x="639965" y="4970024"/>
            <a:ext cx="5893978" cy="4639451"/>
          </a:xfrm>
          <a:ln/>
        </p:spPr>
        <p:txBody>
          <a:bodyPr/>
          <a:lstStyle/>
          <a:p>
            <a:pPr marL="177691" indent="-177691" eaLnBrk="1" hangingPunct="1">
              <a:spcBef>
                <a:spcPct val="15000"/>
              </a:spcBef>
              <a:spcAft>
                <a:spcPts val="622"/>
              </a:spcAft>
              <a:buFont typeface="Wingdings" panose="05000000000000000000" pitchFamily="2" charset="2"/>
              <a:buChar char="q"/>
              <a:defRPr/>
            </a:pPr>
            <a:r>
              <a:rPr lang="en-US" dirty="0"/>
              <a:t>A good project evaluation will help improve the implementation of later L6S projects.</a:t>
            </a:r>
          </a:p>
          <a:p>
            <a:pPr marL="177691" indent="-177691" eaLnBrk="1" hangingPunct="1">
              <a:spcBef>
                <a:spcPct val="15000"/>
              </a:spcBef>
              <a:spcAft>
                <a:spcPts val="622"/>
              </a:spcAft>
              <a:buFont typeface="Wingdings" panose="05000000000000000000" pitchFamily="2" charset="2"/>
              <a:buChar char="q"/>
              <a:defRPr/>
            </a:pPr>
            <a:r>
              <a:rPr lang="en-US" dirty="0"/>
              <a:t>The evaluation must therefore involve all important stakeholders.</a:t>
            </a:r>
            <a:endParaRPr lang="nb-NO" dirty="0"/>
          </a:p>
        </p:txBody>
      </p:sp>
    </p:spTree>
    <p:extLst>
      <p:ext uri="{BB962C8B-B14F-4D97-AF65-F5344CB8AC3E}">
        <p14:creationId xmlns:p14="http://schemas.microsoft.com/office/powerpoint/2010/main" val="413087175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Rot="1" noChangeAspect="1" noChangeArrowheads="1" noTextEdit="1"/>
          </p:cNvSpPr>
          <p:nvPr>
            <p:ph type="sldImg"/>
          </p:nvPr>
        </p:nvSpPr>
        <p:spPr>
          <a:xfrm>
            <a:off x="-387350" y="404813"/>
            <a:ext cx="7875588" cy="4429125"/>
          </a:xfrm>
          <a:ln/>
        </p:spPr>
      </p:sp>
      <p:sp>
        <p:nvSpPr>
          <p:cNvPr id="86019" name="Rectangle 3"/>
          <p:cNvSpPr>
            <a:spLocks noGrp="1" noChangeArrowheads="1"/>
          </p:cNvSpPr>
          <p:nvPr>
            <p:ph type="body" idx="1"/>
          </p:nvPr>
        </p:nvSpPr>
        <p:spPr/>
        <p:txBody>
          <a:bodyPr/>
          <a:lstStyle/>
          <a:p>
            <a:pPr marL="187528" indent="-187528" eaLnBrk="1" hangingPunct="1">
              <a:buFont typeface="Wingdings" pitchFamily="2" charset="2"/>
              <a:buChar char="q"/>
              <a:defRPr/>
            </a:pPr>
            <a:r>
              <a:rPr lang="en-US" dirty="0"/>
              <a:t>Improvement projects will often develop solutions and acquire knowledge which can be reused.</a:t>
            </a:r>
          </a:p>
          <a:p>
            <a:pPr marL="187528" indent="-187528" eaLnBrk="1" hangingPunct="1">
              <a:buFont typeface="Wingdings" pitchFamily="2" charset="2"/>
              <a:buChar char="q"/>
              <a:defRPr/>
            </a:pPr>
            <a:r>
              <a:rPr lang="en-US" dirty="0"/>
              <a:t>Opportunities for reuse should be described her and handed over to the appropriate stakeholder / responsible.</a:t>
            </a:r>
          </a:p>
          <a:p>
            <a:pPr marL="187528" indent="-187528" eaLnBrk="1" hangingPunct="1">
              <a:buFont typeface="Wingdings" pitchFamily="2" charset="2"/>
              <a:buChar char="q"/>
              <a:defRPr/>
            </a:pPr>
            <a:endParaRPr lang="en-US" dirty="0"/>
          </a:p>
          <a:p>
            <a:pPr eaLnBrk="1" hangingPunct="1">
              <a:defRPr/>
            </a:pPr>
            <a:r>
              <a:rPr lang="en-US" dirty="0"/>
              <a:t>Project owner, L6S program director/Lean manager may be consulted regarding the above.</a:t>
            </a:r>
          </a:p>
        </p:txBody>
      </p:sp>
    </p:spTree>
    <p:extLst>
      <p:ext uri="{BB962C8B-B14F-4D97-AF65-F5344CB8AC3E}">
        <p14:creationId xmlns:p14="http://schemas.microsoft.com/office/powerpoint/2010/main" val="416860677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a:xfrm>
            <a:off x="-387350" y="404813"/>
            <a:ext cx="7875588" cy="4429125"/>
          </a:xfrm>
          <a:ln/>
        </p:spPr>
      </p:sp>
      <p:sp>
        <p:nvSpPr>
          <p:cNvPr id="87043" name="Rectangle 3"/>
          <p:cNvSpPr>
            <a:spLocks noGrp="1" noChangeArrowheads="1"/>
          </p:cNvSpPr>
          <p:nvPr>
            <p:ph type="body" idx="1"/>
          </p:nvPr>
        </p:nvSpPr>
        <p:spPr/>
        <p:txBody>
          <a:bodyPr/>
          <a:lstStyle/>
          <a:p>
            <a:pPr marL="177691" indent="-177691" eaLnBrk="1" hangingPunct="1">
              <a:buFont typeface="Wingdings" panose="05000000000000000000" pitchFamily="2" charset="2"/>
              <a:buChar char="q"/>
              <a:defRPr/>
            </a:pPr>
            <a:r>
              <a:rPr lang="en-US" dirty="0"/>
              <a:t>Improvement projects will normally detect improvement opportunities which are out of scope. These opportunities should be described here and handed over to appropriate stakeholder/responsible.</a:t>
            </a:r>
          </a:p>
          <a:p>
            <a:pPr marL="177691" indent="-177691" eaLnBrk="1" hangingPunct="1">
              <a:buFont typeface="Wingdings" panose="05000000000000000000" pitchFamily="2" charset="2"/>
              <a:buChar char="q"/>
              <a:defRPr/>
            </a:pPr>
            <a:r>
              <a:rPr lang="en-US" dirty="0"/>
              <a:t>Improvement projects will often make priorities and delimitations for best possible return on investment. Some of these priorities and delimitations lead to opportunities for further improvements. These opportunities should be described here and handed over to appropriate stakeholder/responsible.</a:t>
            </a:r>
            <a:endParaRPr lang="nb-NO" dirty="0"/>
          </a:p>
        </p:txBody>
      </p:sp>
    </p:spTree>
    <p:extLst>
      <p:ext uri="{BB962C8B-B14F-4D97-AF65-F5344CB8AC3E}">
        <p14:creationId xmlns:p14="http://schemas.microsoft.com/office/powerpoint/2010/main" val="3792689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87350" y="404813"/>
            <a:ext cx="7875588" cy="4429125"/>
          </a:xfrm>
        </p:spPr>
      </p:sp>
      <p:sp>
        <p:nvSpPr>
          <p:cNvPr id="3" name="Plassholder for notater 2"/>
          <p:cNvSpPr>
            <a:spLocks noGrp="1"/>
          </p:cNvSpPr>
          <p:nvPr>
            <p:ph type="body" idx="1"/>
          </p:nvPr>
        </p:nvSpPr>
        <p:spPr/>
        <p:txBody>
          <a:bodyPr/>
          <a:lstStyle/>
          <a:p>
            <a:pPr marL="177691" indent="-177691">
              <a:buFont typeface="Wingdings" panose="05000000000000000000" pitchFamily="2" charset="2"/>
              <a:buChar char="q"/>
            </a:pPr>
            <a:r>
              <a:rPr lang="en-US" dirty="0"/>
              <a:t>The above activity list is used if the project team deems it appropriate. Activity management can also be conducted “outside” the storyboard.</a:t>
            </a:r>
          </a:p>
          <a:p>
            <a:pPr marL="177691" indent="-177691">
              <a:buFont typeface="Wingdings" panose="05000000000000000000" pitchFamily="2" charset="2"/>
              <a:buChar char="q"/>
            </a:pPr>
            <a:r>
              <a:rPr lang="en-US" dirty="0"/>
              <a:t>The activity list format should be adapted to project needs.</a:t>
            </a:r>
          </a:p>
          <a:p>
            <a:pPr marL="177691" indent="-177691">
              <a:buFont typeface="Wingdings" panose="05000000000000000000" pitchFamily="2" charset="2"/>
              <a:buChar char="q"/>
            </a:pPr>
            <a:r>
              <a:rPr lang="en-US" dirty="0"/>
              <a:t>It is good working practice that all project meetings begin with a review of the situation in relation to agreed activities. </a:t>
            </a:r>
          </a:p>
          <a:p>
            <a:pPr marL="177691" indent="-177691">
              <a:buFont typeface="Wingdings" panose="05000000000000000000" pitchFamily="2" charset="2"/>
              <a:buChar char="q"/>
            </a:pPr>
            <a:r>
              <a:rPr lang="en-US" dirty="0"/>
              <a:t>It is also good working practice to update the activity list before project meetings are concluded.</a:t>
            </a:r>
            <a:endParaRPr lang="nb-NO" dirty="0"/>
          </a:p>
        </p:txBody>
      </p:sp>
      <p:sp>
        <p:nvSpPr>
          <p:cNvPr id="4" name="Plassholder for lysbildenummer 3"/>
          <p:cNvSpPr>
            <a:spLocks noGrp="1"/>
          </p:cNvSpPr>
          <p:nvPr>
            <p:ph type="sldNum" sz="quarter" idx="10"/>
          </p:nvPr>
        </p:nvSpPr>
        <p:spPr/>
        <p:txBody>
          <a:bodyPr/>
          <a:lstStyle/>
          <a:p>
            <a:pPr>
              <a:defRPr/>
            </a:pPr>
            <a:fld id="{EFE59E0F-DC12-4AA7-9E44-9AE448BE7BFD}" type="slidenum">
              <a:rPr lang="nb-NO" smtClean="0"/>
              <a:pPr>
                <a:defRPr/>
              </a:pPr>
              <a:t>5</a:t>
            </a:fld>
            <a:endParaRPr lang="nb-NO"/>
          </a:p>
        </p:txBody>
      </p:sp>
    </p:spTree>
    <p:extLst>
      <p:ext uri="{BB962C8B-B14F-4D97-AF65-F5344CB8AC3E}">
        <p14:creationId xmlns:p14="http://schemas.microsoft.com/office/powerpoint/2010/main" val="4651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ChangeArrowheads="1" noTextEdit="1"/>
          </p:cNvSpPr>
          <p:nvPr>
            <p:ph type="sldImg"/>
          </p:nvPr>
        </p:nvSpPr>
        <p:spPr>
          <a:xfrm>
            <a:off x="-212725" y="846138"/>
            <a:ext cx="7450138" cy="4191000"/>
          </a:xfrm>
          <a:ln/>
        </p:spPr>
      </p:sp>
      <p:sp>
        <p:nvSpPr>
          <p:cNvPr id="37890" name="Rectangle 3"/>
          <p:cNvSpPr>
            <a:spLocks noGrp="1" noChangeArrowheads="1"/>
          </p:cNvSpPr>
          <p:nvPr>
            <p:ph type="body" idx="1"/>
          </p:nvPr>
        </p:nvSpPr>
        <p:spPr>
          <a:xfrm>
            <a:off x="709600" y="5279320"/>
            <a:ext cx="5680103" cy="4187780"/>
          </a:xfrm>
          <a:noFill/>
        </p:spPr>
        <p:txBody>
          <a:bodyPr/>
          <a:lstStyle/>
          <a:p>
            <a:pPr marL="177691" indent="-177691" eaLnBrk="1" hangingPunct="1">
              <a:buFont typeface="Wingdings" panose="05000000000000000000" pitchFamily="2" charset="2"/>
              <a:buChar char="q"/>
            </a:pPr>
            <a:r>
              <a:rPr lang="en-US" dirty="0"/>
              <a:t>The communication plan is compulsory.</a:t>
            </a:r>
          </a:p>
          <a:p>
            <a:pPr marL="177691" indent="-177691" eaLnBrk="1" hangingPunct="1">
              <a:buFont typeface="Wingdings" panose="05000000000000000000" pitchFamily="2" charset="2"/>
              <a:buChar char="q"/>
            </a:pPr>
            <a:r>
              <a:rPr lang="en-US" dirty="0"/>
              <a:t>The first version of the communication plan should be created in Define. Thereafter it should be updated continuously.</a:t>
            </a:r>
          </a:p>
          <a:p>
            <a:pPr marL="177691" indent="-177691" eaLnBrk="1" hangingPunct="1">
              <a:buFont typeface="Wingdings" panose="05000000000000000000" pitchFamily="2" charset="2"/>
              <a:buChar char="q"/>
            </a:pPr>
            <a:r>
              <a:rPr lang="en-US" dirty="0"/>
              <a:t>When the project identifies new stakeholders should these if possible be contacted and further communication agreed.</a:t>
            </a:r>
            <a:endParaRPr lang="nb-NO" dirty="0"/>
          </a:p>
        </p:txBody>
      </p:sp>
    </p:spTree>
    <p:extLst>
      <p:ext uri="{BB962C8B-B14F-4D97-AF65-F5344CB8AC3E}">
        <p14:creationId xmlns:p14="http://schemas.microsoft.com/office/powerpoint/2010/main" val="42119304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a:xfrm>
            <a:off x="-495300" y="676275"/>
            <a:ext cx="8039100" cy="4521200"/>
          </a:xfrm>
          <a:ln/>
        </p:spPr>
      </p:sp>
      <p:sp>
        <p:nvSpPr>
          <p:cNvPr id="64515" name="Rectangle 3"/>
          <p:cNvSpPr>
            <a:spLocks noGrp="1" noChangeArrowheads="1"/>
          </p:cNvSpPr>
          <p:nvPr>
            <p:ph type="body" idx="1"/>
          </p:nvPr>
        </p:nvSpPr>
        <p:spPr>
          <a:xfrm>
            <a:off x="490752" y="5372601"/>
            <a:ext cx="6117799" cy="4605085"/>
          </a:xfrm>
        </p:spPr>
        <p:txBody>
          <a:bodyPr lIns="91414" tIns="45706" rIns="91414" bIns="45706"/>
          <a:lstStyle/>
          <a:p>
            <a:pPr marL="177691" indent="-177691" eaLnBrk="1" hangingPunct="1">
              <a:buFont typeface="Wingdings" panose="05000000000000000000" pitchFamily="2" charset="2"/>
              <a:buChar char="q"/>
              <a:defRPr/>
            </a:pPr>
            <a:r>
              <a:rPr lang="en-US" dirty="0"/>
              <a:t>A project schedule visualizing milestones and activities is compulsory.</a:t>
            </a:r>
          </a:p>
          <a:p>
            <a:pPr marL="177691" indent="-177691" eaLnBrk="1" hangingPunct="1">
              <a:buFont typeface="Wingdings" panose="05000000000000000000" pitchFamily="2" charset="2"/>
              <a:buChar char="q"/>
              <a:defRPr/>
            </a:pPr>
            <a:r>
              <a:rPr lang="en-US" dirty="0"/>
              <a:t>The first version of the schedule is made in Define. </a:t>
            </a:r>
          </a:p>
          <a:p>
            <a:pPr marL="177691" indent="-177691" eaLnBrk="1" hangingPunct="1">
              <a:buFont typeface="Wingdings" panose="05000000000000000000" pitchFamily="2" charset="2"/>
              <a:buChar char="q"/>
              <a:defRPr/>
            </a:pPr>
            <a:r>
              <a:rPr lang="en-US" dirty="0"/>
              <a:t>Thereafter it should be updated continuously.</a:t>
            </a:r>
            <a:endParaRPr lang="nb-NO" dirty="0"/>
          </a:p>
        </p:txBody>
      </p:sp>
    </p:spTree>
    <p:extLst>
      <p:ext uri="{BB962C8B-B14F-4D97-AF65-F5344CB8AC3E}">
        <p14:creationId xmlns:p14="http://schemas.microsoft.com/office/powerpoint/2010/main" val="2738051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xfrm>
            <a:off x="-382588" y="769938"/>
            <a:ext cx="7864476" cy="4424362"/>
          </a:xfrm>
          <a:ln/>
        </p:spPr>
      </p:sp>
      <p:sp>
        <p:nvSpPr>
          <p:cNvPr id="97283" name="Rectangle 3"/>
          <p:cNvSpPr>
            <a:spLocks noGrp="1" noChangeArrowheads="1"/>
          </p:cNvSpPr>
          <p:nvPr>
            <p:ph type="body" idx="1"/>
          </p:nvPr>
        </p:nvSpPr>
        <p:spPr>
          <a:noFill/>
          <a:ln/>
        </p:spPr>
        <p:txBody>
          <a:bodyPr/>
          <a:lstStyle/>
          <a:p>
            <a:pPr eaLnBrk="1" hangingPunct="1"/>
            <a:r>
              <a:rPr lang="en-US" dirty="0"/>
              <a:t>Top table:</a:t>
            </a:r>
          </a:p>
          <a:p>
            <a:pPr marL="177691" indent="-177691" eaLnBrk="1" hangingPunct="1">
              <a:buFont typeface="Wingdings" panose="05000000000000000000" pitchFamily="2" charset="2"/>
              <a:buChar char="q"/>
            </a:pPr>
            <a:r>
              <a:rPr lang="en-US" dirty="0"/>
              <a:t>The table is an optional tool. It is used if required by the project owner or steering committee.</a:t>
            </a:r>
          </a:p>
          <a:p>
            <a:pPr marL="177691" indent="-177691" eaLnBrk="1" hangingPunct="1">
              <a:buFont typeface="Wingdings" panose="05000000000000000000" pitchFamily="2" charset="2"/>
              <a:buChar char="q"/>
            </a:pPr>
            <a:r>
              <a:rPr lang="en-US" dirty="0"/>
              <a:t>Project manager and team rate the likelihood of project success. The assessment should be done weekly. Brainwriting is recommended for the team assessment. The table gives the opportunity to monitor the risk as a function of time (trend).</a:t>
            </a:r>
          </a:p>
          <a:p>
            <a:pPr eaLnBrk="1" hangingPunct="1"/>
            <a:r>
              <a:rPr lang="en-US" dirty="0"/>
              <a:t>Bottom table:</a:t>
            </a:r>
          </a:p>
          <a:p>
            <a:pPr marL="177691" indent="-177691" eaLnBrk="1" hangingPunct="1">
              <a:buFont typeface="Wingdings" panose="05000000000000000000" pitchFamily="2" charset="2"/>
              <a:buChar char="q"/>
            </a:pPr>
            <a:r>
              <a:rPr lang="en-US" dirty="0"/>
              <a:t>The table visualizes the conclusion of a project risk assessment.</a:t>
            </a:r>
          </a:p>
          <a:p>
            <a:pPr marL="177691" indent="-177691" eaLnBrk="1" hangingPunct="1">
              <a:buFont typeface="Wingdings" panose="05000000000000000000" pitchFamily="2" charset="2"/>
              <a:buChar char="q"/>
            </a:pPr>
            <a:r>
              <a:rPr lang="en-US" dirty="0"/>
              <a:t>Risk assessment for project success is mandatory.</a:t>
            </a:r>
          </a:p>
          <a:p>
            <a:pPr marL="177691" indent="-177691" eaLnBrk="1" hangingPunct="1">
              <a:buFont typeface="Wingdings" panose="05000000000000000000" pitchFamily="2" charset="2"/>
              <a:buChar char="q"/>
            </a:pPr>
            <a:r>
              <a:rPr lang="en-US" dirty="0"/>
              <a:t>Risk analysis is done the first time in Define. Then updated continuously.</a:t>
            </a:r>
          </a:p>
          <a:p>
            <a:pPr marL="177691" indent="-177691" eaLnBrk="1" hangingPunct="1">
              <a:buFont typeface="Wingdings" panose="05000000000000000000" pitchFamily="2" charset="2"/>
              <a:buChar char="q"/>
            </a:pPr>
            <a:r>
              <a:rPr lang="en-US" dirty="0"/>
              <a:t>Enter the factors that can significantly influence project success.</a:t>
            </a:r>
          </a:p>
          <a:p>
            <a:pPr marL="177691" indent="-177691" eaLnBrk="1" hangingPunct="1">
              <a:buFont typeface="Wingdings" panose="05000000000000000000" pitchFamily="2" charset="2"/>
              <a:buChar char="q"/>
            </a:pPr>
            <a:r>
              <a:rPr lang="en-US" dirty="0"/>
              <a:t>Highlight the factors that the project needs help to manage/remove.</a:t>
            </a:r>
            <a:endParaRPr lang="nb-NO" dirty="0"/>
          </a:p>
        </p:txBody>
      </p:sp>
    </p:spTree>
    <p:extLst>
      <p:ext uri="{BB962C8B-B14F-4D97-AF65-F5344CB8AC3E}">
        <p14:creationId xmlns:p14="http://schemas.microsoft.com/office/powerpoint/2010/main" val="12265780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ssholder for lysbilde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A1CD6F4-259B-4AF7-AAF9-C47AD9131C6D}" type="slidenum">
              <a:rPr lang="nb-NO" smtClean="0"/>
              <a:pPr/>
              <a:t>9</a:t>
            </a:fld>
            <a:endParaRPr lang="nb-NO"/>
          </a:p>
        </p:txBody>
      </p:sp>
      <p:sp>
        <p:nvSpPr>
          <p:cNvPr id="28674" name="Plassholder for lysbilde 5"/>
          <p:cNvSpPr>
            <a:spLocks noGrp="1" noRot="1" noChangeAspect="1" noTextEdit="1"/>
          </p:cNvSpPr>
          <p:nvPr>
            <p:ph type="sldImg"/>
          </p:nvPr>
        </p:nvSpPr>
        <p:spPr>
          <a:xfrm>
            <a:off x="-387350" y="404813"/>
            <a:ext cx="7875588" cy="4429125"/>
          </a:xfrm>
          <a:ln/>
        </p:spPr>
      </p:sp>
      <p:sp>
        <p:nvSpPr>
          <p:cNvPr id="28675" name="Plassholder for notater 6"/>
          <p:cNvSpPr>
            <a:spLocks noGrp="1"/>
          </p:cNvSpPr>
          <p:nvPr>
            <p:ph type="body" idx="1"/>
          </p:nvPr>
        </p:nvSpPr>
        <p:spPr>
          <a:noFill/>
        </p:spPr>
        <p:txBody>
          <a:bodyPr/>
          <a:lstStyle/>
          <a:p>
            <a:endParaRPr lang="nb-NO" dirty="0"/>
          </a:p>
        </p:txBody>
      </p:sp>
    </p:spTree>
    <p:extLst>
      <p:ext uri="{BB962C8B-B14F-4D97-AF65-F5344CB8AC3E}">
        <p14:creationId xmlns:p14="http://schemas.microsoft.com/office/powerpoint/2010/main" val="11849156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sp>
        <p:nvSpPr>
          <p:cNvPr id="7176" name="Rectangle 8"/>
          <p:cNvSpPr>
            <a:spLocks noGrp="1" noChangeArrowheads="1"/>
          </p:cNvSpPr>
          <p:nvPr>
            <p:ph type="ctrTitle"/>
          </p:nvPr>
        </p:nvSpPr>
        <p:spPr>
          <a:xfrm>
            <a:off x="914400" y="762001"/>
            <a:ext cx="9448800" cy="1470025"/>
          </a:xfrm>
          <a:effectLst/>
        </p:spPr>
        <p:txBody>
          <a:bodyPr/>
          <a:lstStyle>
            <a:lvl1pPr>
              <a:defRPr/>
            </a:lvl1pPr>
          </a:lstStyle>
          <a:p>
            <a:r>
              <a:rPr lang="nb-NO"/>
              <a:t>Click to edit Master title style</a:t>
            </a:r>
          </a:p>
        </p:txBody>
      </p:sp>
      <p:sp>
        <p:nvSpPr>
          <p:cNvPr id="7177" name="Rectangle 9"/>
          <p:cNvSpPr>
            <a:spLocks noGrp="1" noChangeArrowheads="1"/>
          </p:cNvSpPr>
          <p:nvPr>
            <p:ph type="subTitle" idx="1"/>
          </p:nvPr>
        </p:nvSpPr>
        <p:spPr>
          <a:xfrm>
            <a:off x="914400" y="2438400"/>
            <a:ext cx="9448800" cy="990600"/>
          </a:xfrm>
        </p:spPr>
        <p:txBody>
          <a:bodyPr/>
          <a:lstStyle>
            <a:lvl1pPr marL="0" indent="0">
              <a:buFont typeface="Wingdings" pitchFamily="2" charset="2"/>
              <a:buNone/>
              <a:defRPr b="1"/>
            </a:lvl1pPr>
          </a:lstStyle>
          <a:p>
            <a:r>
              <a:rPr lang="nb-NO"/>
              <a:t>Click to edit Master subtitle style</a:t>
            </a:r>
          </a:p>
        </p:txBody>
      </p:sp>
      <p:sp>
        <p:nvSpPr>
          <p:cNvPr id="2" name="TekstSylinder 2">
            <a:extLst>
              <a:ext uri="{FF2B5EF4-FFF2-40B4-BE49-F238E27FC236}">
                <a16:creationId xmlns:a16="http://schemas.microsoft.com/office/drawing/2014/main" id="{6BFA27B9-1658-4609-A762-89EB54514C1E}"/>
              </a:ext>
            </a:extLst>
          </p:cNvPr>
          <p:cNvSpPr txBox="1"/>
          <p:nvPr userDrawn="1"/>
        </p:nvSpPr>
        <p:spPr>
          <a:xfrm>
            <a:off x="10146298" y="6505500"/>
            <a:ext cx="2035878" cy="307777"/>
          </a:xfrm>
          <a:prstGeom prst="rect">
            <a:avLst/>
          </a:prstGeom>
          <a:noFill/>
        </p:spPr>
        <p:txBody>
          <a:bodyPr wrap="none" rtlCol="0">
            <a:spAutoFit/>
          </a:bodyPr>
          <a:lstStyle/>
          <a:p>
            <a:r>
              <a:rPr lang="nb-NO" sz="1400" b="0" dirty="0">
                <a:solidFill>
                  <a:schemeClr val="bg1">
                    <a:lumMod val="50000"/>
                  </a:schemeClr>
                </a:solidFill>
              </a:rPr>
              <a:t>Copyright Aksena 2022</a:t>
            </a:r>
            <a:endParaRPr lang="en-US" sz="1400" b="0" dirty="0">
              <a:solidFill>
                <a:schemeClr val="bg1">
                  <a:lumMod val="50000"/>
                </a:schemeClr>
              </a:solidFill>
            </a:endParaRPr>
          </a:p>
        </p:txBody>
      </p:sp>
      <p:pic>
        <p:nvPicPr>
          <p:cNvPr id="3" name="Bilde 3" descr="Et bilde som inneholder tegning, tallerken&#10;&#10;Automatisk generert beskrivelse">
            <a:extLst>
              <a:ext uri="{FF2B5EF4-FFF2-40B4-BE49-F238E27FC236}">
                <a16:creationId xmlns:a16="http://schemas.microsoft.com/office/drawing/2014/main" id="{922AF5DC-8007-457D-B50B-8681F384713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64237" y="96363"/>
            <a:ext cx="857250" cy="314325"/>
          </a:xfrm>
          <a:prstGeom prst="rect">
            <a:avLst/>
          </a:prstGeom>
        </p:spPr>
      </p:pic>
      <p:sp>
        <p:nvSpPr>
          <p:cNvPr id="4" name="TekstSylinder 2">
            <a:extLst>
              <a:ext uri="{FF2B5EF4-FFF2-40B4-BE49-F238E27FC236}">
                <a16:creationId xmlns:a16="http://schemas.microsoft.com/office/drawing/2014/main" id="{566049C1-81A0-4F85-AD95-0CE45F6B434D}"/>
              </a:ext>
            </a:extLst>
          </p:cNvPr>
          <p:cNvSpPr txBox="1"/>
          <p:nvPr userDrawn="1"/>
        </p:nvSpPr>
        <p:spPr>
          <a:xfrm>
            <a:off x="47328" y="6505500"/>
            <a:ext cx="1059906" cy="307777"/>
          </a:xfrm>
          <a:prstGeom prst="rect">
            <a:avLst/>
          </a:prstGeom>
          <a:noFill/>
        </p:spPr>
        <p:txBody>
          <a:bodyPr wrap="none" rtlCol="0">
            <a:spAutoFit/>
          </a:bodyPr>
          <a:lstStyle/>
          <a:p>
            <a:r>
              <a:rPr lang="en-US" sz="1400" b="0" noProof="0" dirty="0">
                <a:solidFill>
                  <a:schemeClr val="bg1">
                    <a:lumMod val="50000"/>
                  </a:schemeClr>
                </a:solidFill>
              </a:rPr>
              <a:t>Storyboard</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hidden="1"/>
          <p:cNvSpPr>
            <a:spLocks noGrp="1"/>
          </p:cNvSpPr>
          <p:nvPr>
            <p:ph type="title"/>
          </p:nvPr>
        </p:nvSpPr>
        <p:spPr/>
        <p:txBody>
          <a:bodyPr/>
          <a:lstStyle/>
          <a:p>
            <a:r>
              <a:rPr lang="nb-NO"/>
              <a:t>Klikk for å redigere tittelstil</a:t>
            </a:r>
          </a:p>
        </p:txBody>
      </p:sp>
      <p:sp>
        <p:nvSpPr>
          <p:cNvPr id="3" name="Plassholder for innhold 2" hidden="1"/>
          <p:cNvSpPr>
            <a:spLocks noGrp="1"/>
          </p:cNvSpPr>
          <p:nvPr>
            <p:ph idx="1"/>
          </p:nvPr>
        </p:nvSpPr>
        <p:spPr/>
        <p:txBody>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bl" preserve="1">
  <p:cSld name="Tittel og tabell">
    <p:spTree>
      <p:nvGrpSpPr>
        <p:cNvPr id="1" name=""/>
        <p:cNvGrpSpPr/>
        <p:nvPr/>
      </p:nvGrpSpPr>
      <p:grpSpPr>
        <a:xfrm>
          <a:off x="0" y="0"/>
          <a:ext cx="0" cy="0"/>
          <a:chOff x="0" y="0"/>
          <a:chExt cx="0" cy="0"/>
        </a:xfrm>
      </p:grpSpPr>
      <p:sp>
        <p:nvSpPr>
          <p:cNvPr id="2" name="Tittel 1"/>
          <p:cNvSpPr>
            <a:spLocks noGrp="1"/>
          </p:cNvSpPr>
          <p:nvPr>
            <p:ph type="title"/>
          </p:nvPr>
        </p:nvSpPr>
        <p:spPr>
          <a:xfrm>
            <a:off x="304800" y="274639"/>
            <a:ext cx="11074400" cy="777875"/>
          </a:xfrm>
        </p:spPr>
        <p:txBody>
          <a:bodyPr/>
          <a:lstStyle/>
          <a:p>
            <a:r>
              <a:rPr lang="nb-NO"/>
              <a:t>Klikk for å redigere tittelstil</a:t>
            </a:r>
          </a:p>
        </p:txBody>
      </p:sp>
      <p:sp>
        <p:nvSpPr>
          <p:cNvPr id="3" name="Plassholder for tabell 2"/>
          <p:cNvSpPr>
            <a:spLocks noGrp="1"/>
          </p:cNvSpPr>
          <p:nvPr>
            <p:ph type="tbl" idx="1"/>
          </p:nvPr>
        </p:nvSpPr>
        <p:spPr>
          <a:xfrm>
            <a:off x="304800" y="1143000"/>
            <a:ext cx="11887200" cy="5257800"/>
          </a:xfrm>
        </p:spPr>
        <p:txBody>
          <a:bodyPr/>
          <a:lstStyle/>
          <a:p>
            <a:pPr lvl="0"/>
            <a:endParaRPr lang="nb-NO" noProof="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reserve="1">
  <p:cSld name="Tittel, tekst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304800" y="274639"/>
            <a:ext cx="11074400" cy="777875"/>
          </a:xfrm>
        </p:spPr>
        <p:txBody>
          <a:bodyPr/>
          <a:lstStyle/>
          <a:p>
            <a:r>
              <a:rPr lang="nb-NO"/>
              <a:t>Klikk for å redigere tittelstil</a:t>
            </a:r>
          </a:p>
        </p:txBody>
      </p:sp>
      <p:sp>
        <p:nvSpPr>
          <p:cNvPr id="3" name="Plassholder for tekst 2"/>
          <p:cNvSpPr>
            <a:spLocks noGrp="1"/>
          </p:cNvSpPr>
          <p:nvPr>
            <p:ph type="body" sz="half" idx="1"/>
          </p:nvPr>
        </p:nvSpPr>
        <p:spPr>
          <a:xfrm>
            <a:off x="304800" y="1143000"/>
            <a:ext cx="5842000" cy="525780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6350000" y="1143000"/>
            <a:ext cx="5842000" cy="525780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62" name="Rectangle 18"/>
          <p:cNvSpPr>
            <a:spLocks noGrp="1" noChangeArrowheads="1"/>
          </p:cNvSpPr>
          <p:nvPr>
            <p:ph type="title"/>
          </p:nvPr>
        </p:nvSpPr>
        <p:spPr bwMode="auto">
          <a:xfrm>
            <a:off x="304800" y="274639"/>
            <a:ext cx="11074400" cy="777875"/>
          </a:xfrm>
          <a:prstGeom prst="rect">
            <a:avLst/>
          </a:prstGeom>
          <a:noFill/>
          <a:ln w="9525">
            <a:noFill/>
            <a:miter lim="800000"/>
            <a:headEnd/>
            <a:tailEnd/>
          </a:ln>
          <a:effectLst>
            <a:outerShdw dist="17961" dir="2700000" algn="ctr" rotWithShape="0">
              <a:schemeClr val="hlink"/>
            </a:outerShdw>
          </a:effectLst>
        </p:spPr>
        <p:txBody>
          <a:bodyPr vert="horz" wrap="square" lIns="91440" tIns="45720" rIns="91440" bIns="45720" numCol="1" anchor="ctr" anchorCtr="0" compatLnSpc="1">
            <a:prstTxWarp prst="textNoShape">
              <a:avLst/>
            </a:prstTxWarp>
          </a:bodyPr>
          <a:lstStyle/>
          <a:p>
            <a:pPr lvl="0"/>
            <a:r>
              <a:rPr lang="nb-NO"/>
              <a:t>Click to edit Master title style</a:t>
            </a:r>
          </a:p>
        </p:txBody>
      </p:sp>
      <p:sp>
        <p:nvSpPr>
          <p:cNvPr id="53251" name="Rectangle 19"/>
          <p:cNvSpPr>
            <a:spLocks noGrp="1" noChangeArrowheads="1"/>
          </p:cNvSpPr>
          <p:nvPr>
            <p:ph type="body" idx="1"/>
          </p:nvPr>
        </p:nvSpPr>
        <p:spPr bwMode="auto">
          <a:xfrm>
            <a:off x="304800" y="1143000"/>
            <a:ext cx="118872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6164" name="Rectangle 20"/>
          <p:cNvSpPr>
            <a:spLocks noChangeArrowheads="1"/>
          </p:cNvSpPr>
          <p:nvPr/>
        </p:nvSpPr>
        <p:spPr bwMode="auto">
          <a:xfrm>
            <a:off x="0" y="6553200"/>
            <a:ext cx="12192000" cy="304800"/>
          </a:xfrm>
          <a:prstGeom prst="rect">
            <a:avLst/>
          </a:prstGeom>
          <a:noFill/>
          <a:ln w="9525" algn="ctr">
            <a:noFill/>
            <a:miter lim="800000"/>
            <a:headEnd/>
            <a:tailEnd/>
          </a:ln>
          <a:effectLst/>
        </p:spPr>
        <p:txBody>
          <a:bodyPr>
            <a:spAutoFit/>
          </a:bodyPr>
          <a:lstStyle/>
          <a:p>
            <a:pPr>
              <a:spcBef>
                <a:spcPct val="50000"/>
              </a:spcBef>
              <a:defRPr/>
            </a:pPr>
            <a:endParaRPr lang="nb-NO" sz="1400" b="1">
              <a:solidFill>
                <a:srgbClr val="000033"/>
              </a:solidFill>
            </a:endParaRPr>
          </a:p>
        </p:txBody>
      </p:sp>
      <p:sp>
        <p:nvSpPr>
          <p:cNvPr id="6168" name="Line 24"/>
          <p:cNvSpPr>
            <a:spLocks noChangeShapeType="1"/>
          </p:cNvSpPr>
          <p:nvPr/>
        </p:nvSpPr>
        <p:spPr bwMode="auto">
          <a:xfrm>
            <a:off x="304800" y="1066800"/>
            <a:ext cx="11686117" cy="0"/>
          </a:xfrm>
          <a:prstGeom prst="line">
            <a:avLst/>
          </a:prstGeom>
          <a:noFill/>
          <a:ln w="19050">
            <a:solidFill>
              <a:schemeClr val="tx1"/>
            </a:solidFill>
            <a:round/>
            <a:headEnd/>
            <a:tailEnd/>
          </a:ln>
          <a:effectLst>
            <a:outerShdw dist="28398" dir="1593903" algn="ctr" rotWithShape="0">
              <a:schemeClr val="hlink"/>
            </a:outerShdw>
          </a:effectLst>
        </p:spPr>
        <p:txBody>
          <a:bodyPr/>
          <a:lstStyle/>
          <a:p>
            <a:pPr>
              <a:defRPr/>
            </a:pPr>
            <a:endParaRPr lang="nb-NO"/>
          </a:p>
        </p:txBody>
      </p:sp>
      <p:sp>
        <p:nvSpPr>
          <p:cNvPr id="6169" name="Line 25"/>
          <p:cNvSpPr>
            <a:spLocks noChangeShapeType="1"/>
          </p:cNvSpPr>
          <p:nvPr/>
        </p:nvSpPr>
        <p:spPr bwMode="auto">
          <a:xfrm flipH="1">
            <a:off x="0" y="6521450"/>
            <a:ext cx="12192000" cy="0"/>
          </a:xfrm>
          <a:prstGeom prst="line">
            <a:avLst/>
          </a:prstGeom>
          <a:noFill/>
          <a:ln w="9525">
            <a:solidFill>
              <a:schemeClr val="tx1"/>
            </a:solidFill>
            <a:round/>
            <a:headEnd/>
            <a:tailEnd/>
          </a:ln>
          <a:effectLst/>
        </p:spPr>
        <p:txBody>
          <a:bodyPr rot="10800000" vert="eaVert" lIns="0" tIns="0" rIns="0" bIns="0" anchor="b"/>
          <a:lstStyle/>
          <a:p>
            <a:pPr>
              <a:defRPr/>
            </a:pPr>
            <a:endParaRPr lang="nb-NO"/>
          </a:p>
        </p:txBody>
      </p:sp>
      <p:sp>
        <p:nvSpPr>
          <p:cNvPr id="6170" name="Rectangle 26"/>
          <p:cNvSpPr>
            <a:spLocks noChangeArrowheads="1"/>
          </p:cNvSpPr>
          <p:nvPr/>
        </p:nvSpPr>
        <p:spPr bwMode="auto">
          <a:xfrm>
            <a:off x="5603105" y="6553200"/>
            <a:ext cx="996951" cy="311484"/>
          </a:xfrm>
          <a:prstGeom prst="rect">
            <a:avLst/>
          </a:prstGeom>
          <a:noFill/>
          <a:ln w="9525">
            <a:noFill/>
            <a:miter lim="800000"/>
            <a:headEnd/>
            <a:tailEnd/>
          </a:ln>
          <a:effectLst/>
        </p:spPr>
        <p:txBody>
          <a:bodyPr lIns="93408" tIns="47556" rIns="93408" bIns="47556">
            <a:spAutoFit/>
          </a:bodyPr>
          <a:lstStyle/>
          <a:p>
            <a:pPr marL="234950" indent="-234950" algn="ctr" defTabSz="919163" eaLnBrk="0" hangingPunct="0">
              <a:defRPr/>
            </a:pPr>
            <a:fld id="{E1250345-FC0D-4AAB-9BC4-054C64016393}" type="slidenum">
              <a:rPr lang="en-US" sz="1400" b="1">
                <a:solidFill>
                  <a:srgbClr val="000033"/>
                </a:solidFill>
              </a:rPr>
              <a:pPr marL="234950" indent="-234950" algn="ctr" defTabSz="919163" eaLnBrk="0" hangingPunct="0">
                <a:defRPr/>
              </a:pPr>
              <a:t>‹#›</a:t>
            </a:fld>
            <a:endParaRPr lang="en-US" sz="1400" b="1" dirty="0">
              <a:solidFill>
                <a:srgbClr val="000033"/>
              </a:solidFill>
            </a:endParaRPr>
          </a:p>
        </p:txBody>
      </p:sp>
      <p:sp>
        <p:nvSpPr>
          <p:cNvPr id="2" name="TekstSylinder 2">
            <a:extLst>
              <a:ext uri="{FF2B5EF4-FFF2-40B4-BE49-F238E27FC236}">
                <a16:creationId xmlns:a16="http://schemas.microsoft.com/office/drawing/2014/main" id="{AB40B076-2C32-4003-9371-2D8B66932797}"/>
              </a:ext>
            </a:extLst>
          </p:cNvPr>
          <p:cNvSpPr txBox="1"/>
          <p:nvPr userDrawn="1"/>
        </p:nvSpPr>
        <p:spPr>
          <a:xfrm>
            <a:off x="10146298" y="6505500"/>
            <a:ext cx="2035878" cy="307777"/>
          </a:xfrm>
          <a:prstGeom prst="rect">
            <a:avLst/>
          </a:prstGeom>
          <a:noFill/>
        </p:spPr>
        <p:txBody>
          <a:bodyPr wrap="none" rtlCol="0">
            <a:spAutoFit/>
          </a:bodyPr>
          <a:lstStyle/>
          <a:p>
            <a:r>
              <a:rPr lang="nb-NO" sz="1400" b="0" dirty="0">
                <a:solidFill>
                  <a:schemeClr val="bg1">
                    <a:lumMod val="50000"/>
                  </a:schemeClr>
                </a:solidFill>
              </a:rPr>
              <a:t>Copyright Aksena 2022</a:t>
            </a:r>
            <a:endParaRPr lang="en-US" sz="1400" b="0" dirty="0">
              <a:solidFill>
                <a:schemeClr val="bg1">
                  <a:lumMod val="50000"/>
                </a:schemeClr>
              </a:solidFill>
            </a:endParaRPr>
          </a:p>
        </p:txBody>
      </p:sp>
      <p:pic>
        <p:nvPicPr>
          <p:cNvPr id="3" name="Bilde 3" descr="Et bilde som inneholder tegning, tallerken&#10;&#10;Automatisk generert beskrivelse">
            <a:extLst>
              <a:ext uri="{FF2B5EF4-FFF2-40B4-BE49-F238E27FC236}">
                <a16:creationId xmlns:a16="http://schemas.microsoft.com/office/drawing/2014/main" id="{3145006A-1957-4AE9-955F-39F6D6C7AD72}"/>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11164237" y="96363"/>
            <a:ext cx="857250" cy="314325"/>
          </a:xfrm>
          <a:prstGeom prst="rect">
            <a:avLst/>
          </a:prstGeom>
        </p:spPr>
      </p:pic>
      <p:sp>
        <p:nvSpPr>
          <p:cNvPr id="4" name="TekstSylinder 2">
            <a:extLst>
              <a:ext uri="{FF2B5EF4-FFF2-40B4-BE49-F238E27FC236}">
                <a16:creationId xmlns:a16="http://schemas.microsoft.com/office/drawing/2014/main" id="{CA623C40-582B-4A28-AAEB-06A3972A20B6}"/>
              </a:ext>
            </a:extLst>
          </p:cNvPr>
          <p:cNvSpPr txBox="1"/>
          <p:nvPr userDrawn="1"/>
        </p:nvSpPr>
        <p:spPr>
          <a:xfrm>
            <a:off x="47328" y="6505500"/>
            <a:ext cx="1059906" cy="307777"/>
          </a:xfrm>
          <a:prstGeom prst="rect">
            <a:avLst/>
          </a:prstGeom>
          <a:noFill/>
        </p:spPr>
        <p:txBody>
          <a:bodyPr wrap="none" rtlCol="0">
            <a:spAutoFit/>
          </a:bodyPr>
          <a:lstStyle/>
          <a:p>
            <a:r>
              <a:rPr lang="en-US" sz="1400" b="0" noProof="0" dirty="0">
                <a:solidFill>
                  <a:schemeClr val="bg1">
                    <a:lumMod val="50000"/>
                  </a:schemeClr>
                </a:solidFill>
              </a:rPr>
              <a:t>Storyboard</a:t>
            </a:r>
          </a:p>
        </p:txBody>
      </p:sp>
    </p:spTree>
  </p:cSld>
  <p:clrMap bg1="lt1" tx1="dk1" bg2="lt2" tx2="dk2" accent1="accent1" accent2="accent2" accent3="accent3" accent4="accent4" accent5="accent5" accent6="accent6" hlink="hlink" folHlink="folHlink"/>
  <p:sldLayoutIdLst>
    <p:sldLayoutId id="2147483663" r:id="rId1"/>
    <p:sldLayoutId id="2147483651" r:id="rId2"/>
    <p:sldLayoutId id="2147483655" r:id="rId3"/>
    <p:sldLayoutId id="2147483661" r:id="rId4"/>
    <p:sldLayoutId id="2147483662" r:id="rId5"/>
  </p:sldLayoutIdLst>
  <p:transition/>
  <p:txStyles>
    <p:titleStyle>
      <a:lvl1pPr algn="l" rtl="0" eaLnBrk="0" fontAlgn="base" hangingPunct="0">
        <a:spcBef>
          <a:spcPct val="0"/>
        </a:spcBef>
        <a:spcAft>
          <a:spcPct val="0"/>
        </a:spcAft>
        <a:defRPr sz="3600" b="1">
          <a:solidFill>
            <a:srgbClr val="1E1E64"/>
          </a:solidFill>
          <a:latin typeface="+mj-lt"/>
          <a:ea typeface="+mj-ea"/>
          <a:cs typeface="+mj-cs"/>
        </a:defRPr>
      </a:lvl1pPr>
      <a:lvl2pPr algn="l" rtl="0" eaLnBrk="0" fontAlgn="base" hangingPunct="0">
        <a:spcBef>
          <a:spcPct val="0"/>
        </a:spcBef>
        <a:spcAft>
          <a:spcPct val="0"/>
        </a:spcAft>
        <a:defRPr sz="3600" b="1">
          <a:solidFill>
            <a:srgbClr val="1E1E64"/>
          </a:solidFill>
          <a:latin typeface="Arial" charset="0"/>
        </a:defRPr>
      </a:lvl2pPr>
      <a:lvl3pPr algn="l" rtl="0" eaLnBrk="0" fontAlgn="base" hangingPunct="0">
        <a:spcBef>
          <a:spcPct val="0"/>
        </a:spcBef>
        <a:spcAft>
          <a:spcPct val="0"/>
        </a:spcAft>
        <a:defRPr sz="3600" b="1">
          <a:solidFill>
            <a:srgbClr val="1E1E64"/>
          </a:solidFill>
          <a:latin typeface="Arial" charset="0"/>
        </a:defRPr>
      </a:lvl3pPr>
      <a:lvl4pPr algn="l" rtl="0" eaLnBrk="0" fontAlgn="base" hangingPunct="0">
        <a:spcBef>
          <a:spcPct val="0"/>
        </a:spcBef>
        <a:spcAft>
          <a:spcPct val="0"/>
        </a:spcAft>
        <a:defRPr sz="3600" b="1">
          <a:solidFill>
            <a:srgbClr val="1E1E64"/>
          </a:solidFill>
          <a:latin typeface="Arial" charset="0"/>
        </a:defRPr>
      </a:lvl4pPr>
      <a:lvl5pPr algn="l" rtl="0" eaLnBrk="0" fontAlgn="base" hangingPunct="0">
        <a:spcBef>
          <a:spcPct val="0"/>
        </a:spcBef>
        <a:spcAft>
          <a:spcPct val="0"/>
        </a:spcAft>
        <a:defRPr sz="3600" b="1">
          <a:solidFill>
            <a:srgbClr val="1E1E64"/>
          </a:solidFill>
          <a:latin typeface="Arial" charset="0"/>
        </a:defRPr>
      </a:lvl5pPr>
      <a:lvl6pPr marL="457200" algn="l" rtl="0" fontAlgn="base">
        <a:spcBef>
          <a:spcPct val="0"/>
        </a:spcBef>
        <a:spcAft>
          <a:spcPct val="0"/>
        </a:spcAft>
        <a:defRPr sz="3600" b="1">
          <a:solidFill>
            <a:srgbClr val="1E1E64"/>
          </a:solidFill>
          <a:latin typeface="Arial" charset="0"/>
        </a:defRPr>
      </a:lvl6pPr>
      <a:lvl7pPr marL="914400" algn="l" rtl="0" fontAlgn="base">
        <a:spcBef>
          <a:spcPct val="0"/>
        </a:spcBef>
        <a:spcAft>
          <a:spcPct val="0"/>
        </a:spcAft>
        <a:defRPr sz="3600" b="1">
          <a:solidFill>
            <a:srgbClr val="1E1E64"/>
          </a:solidFill>
          <a:latin typeface="Arial" charset="0"/>
        </a:defRPr>
      </a:lvl7pPr>
      <a:lvl8pPr marL="1371600" algn="l" rtl="0" fontAlgn="base">
        <a:spcBef>
          <a:spcPct val="0"/>
        </a:spcBef>
        <a:spcAft>
          <a:spcPct val="0"/>
        </a:spcAft>
        <a:defRPr sz="3600" b="1">
          <a:solidFill>
            <a:srgbClr val="1E1E64"/>
          </a:solidFill>
          <a:latin typeface="Arial" charset="0"/>
        </a:defRPr>
      </a:lvl8pPr>
      <a:lvl9pPr marL="1828800" algn="l" rtl="0" fontAlgn="base">
        <a:spcBef>
          <a:spcPct val="0"/>
        </a:spcBef>
        <a:spcAft>
          <a:spcPct val="0"/>
        </a:spcAft>
        <a:defRPr sz="3600" b="1">
          <a:solidFill>
            <a:srgbClr val="1E1E64"/>
          </a:solidFill>
          <a:latin typeface="Arial" charset="0"/>
        </a:defRPr>
      </a:lvl9pPr>
    </p:titleStyle>
    <p:bodyStyle>
      <a:lvl1pPr marL="361950" indent="-361950" algn="l" rtl="0" eaLnBrk="0" fontAlgn="base" hangingPunct="0">
        <a:spcBef>
          <a:spcPct val="20000"/>
        </a:spcBef>
        <a:spcAft>
          <a:spcPct val="0"/>
        </a:spcAft>
        <a:buClr>
          <a:srgbClr val="000099"/>
        </a:buClr>
        <a:buFont typeface="Wingdings" pitchFamily="2" charset="2"/>
        <a:buChar char="q"/>
        <a:defRPr sz="2400">
          <a:solidFill>
            <a:schemeClr val="tx1"/>
          </a:solidFill>
          <a:latin typeface="+mn-lt"/>
          <a:ea typeface="+mn-ea"/>
          <a:cs typeface="+mn-cs"/>
        </a:defRPr>
      </a:lvl1pPr>
      <a:lvl2pPr marL="904875" indent="-363538" algn="l" rtl="0" eaLnBrk="0" fontAlgn="base" hangingPunct="0">
        <a:spcBef>
          <a:spcPct val="20000"/>
        </a:spcBef>
        <a:spcAft>
          <a:spcPts val="600"/>
        </a:spcAft>
        <a:buClr>
          <a:srgbClr val="000099"/>
        </a:buClr>
        <a:buFont typeface="Wingdings" pitchFamily="2" charset="2"/>
        <a:buChar char="Ø"/>
        <a:defRPr sz="2400">
          <a:solidFill>
            <a:schemeClr val="tx1"/>
          </a:solidFill>
          <a:latin typeface="+mn-lt"/>
        </a:defRPr>
      </a:lvl2pPr>
      <a:lvl3pPr marL="1257300" indent="-173038" algn="l" rtl="0" eaLnBrk="0" fontAlgn="base" hangingPunct="0">
        <a:spcBef>
          <a:spcPct val="20000"/>
        </a:spcBef>
        <a:spcAft>
          <a:spcPct val="0"/>
        </a:spcAft>
        <a:buClr>
          <a:srgbClr val="000099"/>
        </a:buClr>
        <a:buFont typeface="Wingdings" pitchFamily="2" charset="2"/>
        <a:buChar char="§"/>
        <a:defRPr sz="2000">
          <a:solidFill>
            <a:schemeClr val="tx1"/>
          </a:solidFill>
          <a:latin typeface="+mn-lt"/>
        </a:defRPr>
      </a:lvl3pPr>
      <a:lvl4pPr marL="1617663" indent="-180975" algn="l" rtl="0" eaLnBrk="0" fontAlgn="base" hangingPunct="0">
        <a:spcBef>
          <a:spcPct val="20000"/>
        </a:spcBef>
        <a:spcAft>
          <a:spcPct val="0"/>
        </a:spcAft>
        <a:buClr>
          <a:srgbClr val="000099"/>
        </a:buClr>
        <a:buChar char="–"/>
        <a:defRPr>
          <a:solidFill>
            <a:schemeClr val="tx1"/>
          </a:solidFill>
          <a:latin typeface="+mn-lt"/>
        </a:defRPr>
      </a:lvl4pPr>
      <a:lvl5pPr marL="1978025" indent="-180975" algn="l" rtl="0" eaLnBrk="0" fontAlgn="base" hangingPunct="0">
        <a:spcBef>
          <a:spcPct val="20000"/>
        </a:spcBef>
        <a:spcAft>
          <a:spcPct val="0"/>
        </a:spcAft>
        <a:buClr>
          <a:srgbClr val="000099"/>
        </a:buClr>
        <a:buChar char="»"/>
        <a:defRPr sz="2000">
          <a:solidFill>
            <a:schemeClr val="tx1"/>
          </a:solidFill>
          <a:latin typeface="+mn-lt"/>
        </a:defRPr>
      </a:lvl5pPr>
      <a:lvl6pPr marL="2435225" indent="-180975" algn="l" rtl="0" fontAlgn="base">
        <a:spcBef>
          <a:spcPct val="20000"/>
        </a:spcBef>
        <a:spcAft>
          <a:spcPct val="0"/>
        </a:spcAft>
        <a:buClr>
          <a:srgbClr val="000099"/>
        </a:buClr>
        <a:buChar char="»"/>
        <a:defRPr sz="2000">
          <a:solidFill>
            <a:schemeClr val="tx1"/>
          </a:solidFill>
          <a:latin typeface="+mn-lt"/>
        </a:defRPr>
      </a:lvl6pPr>
      <a:lvl7pPr marL="2892425" indent="-180975" algn="l" rtl="0" fontAlgn="base">
        <a:spcBef>
          <a:spcPct val="20000"/>
        </a:spcBef>
        <a:spcAft>
          <a:spcPct val="0"/>
        </a:spcAft>
        <a:buClr>
          <a:srgbClr val="000099"/>
        </a:buClr>
        <a:buChar char="»"/>
        <a:defRPr sz="2000">
          <a:solidFill>
            <a:schemeClr val="tx1"/>
          </a:solidFill>
          <a:latin typeface="+mn-lt"/>
        </a:defRPr>
      </a:lvl7pPr>
      <a:lvl8pPr marL="3349625" indent="-180975" algn="l" rtl="0" fontAlgn="base">
        <a:spcBef>
          <a:spcPct val="20000"/>
        </a:spcBef>
        <a:spcAft>
          <a:spcPct val="0"/>
        </a:spcAft>
        <a:buClr>
          <a:srgbClr val="000099"/>
        </a:buClr>
        <a:buChar char="»"/>
        <a:defRPr sz="2000">
          <a:solidFill>
            <a:schemeClr val="tx1"/>
          </a:solidFill>
          <a:latin typeface="+mn-lt"/>
        </a:defRPr>
      </a:lvl8pPr>
      <a:lvl9pPr marL="3806825" indent="-180975" algn="l" rtl="0" fontAlgn="base">
        <a:spcBef>
          <a:spcPct val="20000"/>
        </a:spcBef>
        <a:spcAft>
          <a:spcPct val="0"/>
        </a:spcAft>
        <a:buClr>
          <a:srgbClr val="000099"/>
        </a:buClr>
        <a:buChar char="»"/>
        <a:defRPr sz="20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8.emf"/></Relationships>
</file>

<file path=ppt/slides/_rels/slide2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12.emf"/></Relationships>
</file>

<file path=ppt/slides/_rels/slide3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image" Target="../media/image15.svg"/></Relationships>
</file>

<file path=ppt/slides/_rels/slide37.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36.xml"/><Relationship Id="rId1" Type="http://schemas.openxmlformats.org/officeDocument/2006/relationships/slideLayout" Target="../slideLayouts/slideLayout4.xml"/><Relationship Id="rId5" Type="http://schemas.openxmlformats.org/officeDocument/2006/relationships/image" Target="../media/image18.png"/><Relationship Id="rId4" Type="http://schemas.openxmlformats.org/officeDocument/2006/relationships/image" Target="../media/image17.pn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335360" y="344078"/>
            <a:ext cx="9448800" cy="1010815"/>
          </a:xfrm>
        </p:spPr>
        <p:txBody>
          <a:bodyPr/>
          <a:lstStyle/>
          <a:p>
            <a:r>
              <a:rPr lang="en-US" dirty="0">
                <a:solidFill>
                  <a:srgbClr val="1F4268"/>
                </a:solidFill>
              </a:rPr>
              <a:t>Chapter 8: Storyboard</a:t>
            </a:r>
          </a:p>
        </p:txBody>
      </p:sp>
      <p:sp>
        <p:nvSpPr>
          <p:cNvPr id="5" name="TekstSylinder 4"/>
          <p:cNvSpPr txBox="1"/>
          <p:nvPr/>
        </p:nvSpPr>
        <p:spPr>
          <a:xfrm>
            <a:off x="365948" y="1484784"/>
            <a:ext cx="5729454" cy="1287532"/>
          </a:xfrm>
          <a:prstGeom prst="rect">
            <a:avLst/>
          </a:prstGeom>
          <a:noFill/>
        </p:spPr>
        <p:txBody>
          <a:bodyPr wrap="none" rtlCol="0">
            <a:spAutoFit/>
          </a:bodyPr>
          <a:lstStyle/>
          <a:p>
            <a:pPr>
              <a:lnSpc>
                <a:spcPct val="150000"/>
              </a:lnSpc>
            </a:pPr>
            <a:r>
              <a:rPr lang="en-US" dirty="0"/>
              <a:t>The project's working document</a:t>
            </a:r>
          </a:p>
          <a:p>
            <a:pPr>
              <a:lnSpc>
                <a:spcPct val="150000"/>
              </a:lnSpc>
            </a:pPr>
            <a:r>
              <a:rPr lang="en-US" dirty="0"/>
              <a:t>The project's report</a:t>
            </a:r>
          </a:p>
          <a:p>
            <a:pPr>
              <a:lnSpc>
                <a:spcPct val="150000"/>
              </a:lnSpc>
            </a:pPr>
            <a:r>
              <a:rPr lang="en-US" dirty="0"/>
              <a:t>The project's tool for communication with stakeholders</a:t>
            </a:r>
          </a:p>
        </p:txBody>
      </p:sp>
    </p:spTree>
    <p:extLst>
      <p:ext uri="{BB962C8B-B14F-4D97-AF65-F5344CB8AC3E}">
        <p14:creationId xmlns:p14="http://schemas.microsoft.com/office/powerpoint/2010/main" val="377200712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tel 3"/>
          <p:cNvSpPr>
            <a:spLocks noGrp="1"/>
          </p:cNvSpPr>
          <p:nvPr>
            <p:ph type="ctrTitle"/>
          </p:nvPr>
        </p:nvSpPr>
        <p:spPr>
          <a:xfrm>
            <a:off x="407368" y="332656"/>
            <a:ext cx="7086600" cy="792088"/>
          </a:xfrm>
          <a:effectLst>
            <a:outerShdw dist="17961" dir="2700000" algn="ctr" rotWithShape="0">
              <a:schemeClr val="hlink"/>
            </a:outerShdw>
          </a:effectLst>
        </p:spPr>
        <p:txBody>
          <a:bodyPr/>
          <a:lstStyle/>
          <a:p>
            <a:r>
              <a:rPr lang="en-US" sz="3200" dirty="0">
                <a:solidFill>
                  <a:srgbClr val="1F4268"/>
                </a:solidFill>
              </a:rPr>
              <a:t>DEFINE</a:t>
            </a:r>
          </a:p>
        </p:txBody>
      </p:sp>
      <p:pic>
        <p:nvPicPr>
          <p:cNvPr id="29698" name="Picture 4" descr="C:\Documents and Settings\sven\Mine dokumenter\Mine bilder\Microsoft Clip Organizer\j0397975.wmf"/>
          <p:cNvPicPr>
            <a:picLocks noChangeAspect="1" noChangeArrowheads="1"/>
          </p:cNvPicPr>
          <p:nvPr/>
        </p:nvPicPr>
        <p:blipFill>
          <a:blip r:embed="rId3" cstate="print"/>
          <a:srcRect/>
          <a:stretch>
            <a:fillRect/>
          </a:stretch>
        </p:blipFill>
        <p:spPr bwMode="auto">
          <a:xfrm>
            <a:off x="8112224" y="1916832"/>
            <a:ext cx="2528888" cy="2532063"/>
          </a:xfrm>
          <a:prstGeom prst="rect">
            <a:avLst/>
          </a:prstGeom>
          <a:noFill/>
          <a:ln w="9525">
            <a:noFill/>
            <a:miter lim="800000"/>
            <a:headEnd/>
            <a:tailEnd/>
          </a:ln>
        </p:spPr>
      </p:pic>
      <p:grpSp>
        <p:nvGrpSpPr>
          <p:cNvPr id="4" name="Gruppe 3">
            <a:extLst>
              <a:ext uri="{FF2B5EF4-FFF2-40B4-BE49-F238E27FC236}">
                <a16:creationId xmlns:a16="http://schemas.microsoft.com/office/drawing/2014/main" id="{67678177-BD8E-4598-95DE-4F7419D6AF3A}"/>
              </a:ext>
            </a:extLst>
          </p:cNvPr>
          <p:cNvGrpSpPr/>
          <p:nvPr/>
        </p:nvGrpSpPr>
        <p:grpSpPr>
          <a:xfrm>
            <a:off x="1199456" y="6583700"/>
            <a:ext cx="1147299" cy="147158"/>
            <a:chOff x="1199456" y="6594210"/>
            <a:chExt cx="1147299" cy="147158"/>
          </a:xfrm>
        </p:grpSpPr>
        <p:sp>
          <p:nvSpPr>
            <p:cNvPr id="5" name="Pil: femkant 4">
              <a:extLst>
                <a:ext uri="{FF2B5EF4-FFF2-40B4-BE49-F238E27FC236}">
                  <a16:creationId xmlns:a16="http://schemas.microsoft.com/office/drawing/2014/main" id="{40C56762-5B93-4C75-906B-FD2244D2D32E}"/>
                </a:ext>
              </a:extLst>
            </p:cNvPr>
            <p:cNvSpPr/>
            <p:nvPr/>
          </p:nvSpPr>
          <p:spPr>
            <a:xfrm>
              <a:off x="1199456" y="6597352"/>
              <a:ext cx="288032" cy="144016"/>
            </a:xfrm>
            <a:prstGeom prst="homePlate">
              <a:avLst/>
            </a:prstGeom>
            <a:solidFill>
              <a:srgbClr val="31659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solidFill>
                </a:rPr>
                <a:t>D</a:t>
              </a:r>
            </a:p>
          </p:txBody>
        </p:sp>
        <p:sp>
          <p:nvSpPr>
            <p:cNvPr id="6" name="Pil: vinkeltegn 5">
              <a:extLst>
                <a:ext uri="{FF2B5EF4-FFF2-40B4-BE49-F238E27FC236}">
                  <a16:creationId xmlns:a16="http://schemas.microsoft.com/office/drawing/2014/main" id="{7431947C-77C3-4D5E-A2EC-AFEE642AD891}"/>
                </a:ext>
              </a:extLst>
            </p:cNvPr>
            <p:cNvSpPr/>
            <p:nvPr/>
          </p:nvSpPr>
          <p:spPr>
            <a:xfrm>
              <a:off x="1449725" y="6597352"/>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MA</a:t>
              </a:r>
            </a:p>
          </p:txBody>
        </p:sp>
        <p:sp>
          <p:nvSpPr>
            <p:cNvPr id="7" name="Pil: vinkeltegn 6">
              <a:extLst>
                <a:ext uri="{FF2B5EF4-FFF2-40B4-BE49-F238E27FC236}">
                  <a16:creationId xmlns:a16="http://schemas.microsoft.com/office/drawing/2014/main" id="{2E371E75-EE8D-4833-9790-75E44FD11B57}"/>
                </a:ext>
              </a:extLst>
            </p:cNvPr>
            <p:cNvSpPr/>
            <p:nvPr/>
          </p:nvSpPr>
          <p:spPr>
            <a:xfrm>
              <a:off x="1735618" y="6596996"/>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I</a:t>
              </a:r>
            </a:p>
          </p:txBody>
        </p:sp>
        <p:sp>
          <p:nvSpPr>
            <p:cNvPr id="8" name="Pil: vinkeltegn 7">
              <a:extLst>
                <a:ext uri="{FF2B5EF4-FFF2-40B4-BE49-F238E27FC236}">
                  <a16:creationId xmlns:a16="http://schemas.microsoft.com/office/drawing/2014/main" id="{16DE5382-31F0-4262-BB7B-41547C26D9AF}"/>
                </a:ext>
              </a:extLst>
            </p:cNvPr>
            <p:cNvSpPr/>
            <p:nvPr/>
          </p:nvSpPr>
          <p:spPr>
            <a:xfrm>
              <a:off x="2024603" y="6594210"/>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C</a:t>
              </a:r>
            </a:p>
          </p:txBody>
        </p:sp>
      </p:grpSp>
      <p:sp>
        <p:nvSpPr>
          <p:cNvPr id="2" name="TekstSylinder 1">
            <a:extLst>
              <a:ext uri="{FF2B5EF4-FFF2-40B4-BE49-F238E27FC236}">
                <a16:creationId xmlns:a16="http://schemas.microsoft.com/office/drawing/2014/main" id="{CF57D8E8-7F0D-44E6-A2E6-A00513477193}"/>
              </a:ext>
            </a:extLst>
          </p:cNvPr>
          <p:cNvSpPr txBox="1"/>
          <p:nvPr/>
        </p:nvSpPr>
        <p:spPr>
          <a:xfrm>
            <a:off x="479376" y="1157963"/>
            <a:ext cx="7014592" cy="3780522"/>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a:t>Roles (project manager, supervisor, project owner, project team)</a:t>
            </a:r>
          </a:p>
          <a:p>
            <a:pPr marL="285750" indent="-285750">
              <a:lnSpc>
                <a:spcPct val="150000"/>
              </a:lnSpc>
              <a:buFont typeface="Arial" panose="020B0604020202020204" pitchFamily="34" charset="0"/>
              <a:buChar char="•"/>
            </a:pPr>
            <a:r>
              <a:rPr lang="en-US" dirty="0"/>
              <a:t>Project title</a:t>
            </a:r>
          </a:p>
          <a:p>
            <a:pPr marL="285750" indent="-285750">
              <a:lnSpc>
                <a:spcPct val="150000"/>
              </a:lnSpc>
              <a:buFont typeface="Arial" panose="020B0604020202020204" pitchFamily="34" charset="0"/>
              <a:buChar char="•"/>
            </a:pPr>
            <a:r>
              <a:rPr lang="en-US" dirty="0"/>
              <a:t>Problem statement</a:t>
            </a:r>
          </a:p>
          <a:p>
            <a:pPr marL="285750" indent="-285750">
              <a:lnSpc>
                <a:spcPct val="150000"/>
              </a:lnSpc>
              <a:buFont typeface="Arial" panose="020B0604020202020204" pitchFamily="34" charset="0"/>
              <a:buChar char="•"/>
            </a:pPr>
            <a:r>
              <a:rPr lang="en-US" dirty="0"/>
              <a:t>High level process map</a:t>
            </a:r>
          </a:p>
          <a:p>
            <a:pPr marL="285750" indent="-285750">
              <a:lnSpc>
                <a:spcPct val="150000"/>
              </a:lnSpc>
              <a:buFont typeface="Arial" panose="020B0604020202020204" pitchFamily="34" charset="0"/>
              <a:buChar char="•"/>
            </a:pPr>
            <a:r>
              <a:rPr lang="en-US" dirty="0"/>
              <a:t>Customers and other stakeholders</a:t>
            </a:r>
          </a:p>
          <a:p>
            <a:pPr marL="285750" indent="-285750">
              <a:lnSpc>
                <a:spcPct val="150000"/>
              </a:lnSpc>
              <a:buFont typeface="Arial" panose="020B0604020202020204" pitchFamily="34" charset="0"/>
              <a:buChar char="•"/>
            </a:pPr>
            <a:r>
              <a:rPr lang="en-US" dirty="0"/>
              <a:t>Customer and stakeholder requirements</a:t>
            </a:r>
          </a:p>
          <a:p>
            <a:pPr marL="285750" indent="-285750">
              <a:lnSpc>
                <a:spcPct val="150000"/>
              </a:lnSpc>
              <a:buFont typeface="Arial" panose="020B0604020202020204" pitchFamily="34" charset="0"/>
              <a:buChar char="•"/>
            </a:pPr>
            <a:r>
              <a:rPr lang="en-US" dirty="0"/>
              <a:t>Business Case and other gains</a:t>
            </a:r>
          </a:p>
          <a:p>
            <a:pPr marL="285750" indent="-285750">
              <a:lnSpc>
                <a:spcPct val="150000"/>
              </a:lnSpc>
              <a:buFont typeface="Arial" panose="020B0604020202020204" pitchFamily="34" charset="0"/>
              <a:buChar char="•"/>
            </a:pPr>
            <a:r>
              <a:rPr lang="en-US" dirty="0"/>
              <a:t>Progress plan</a:t>
            </a:r>
          </a:p>
          <a:p>
            <a:pPr marL="285750" indent="-285750">
              <a:lnSpc>
                <a:spcPct val="150000"/>
              </a:lnSpc>
              <a:buFont typeface="Arial" panose="020B0604020202020204" pitchFamily="34" charset="0"/>
              <a:buChar char="•"/>
            </a:pPr>
            <a:r>
              <a:rPr lang="en-US" dirty="0"/>
              <a:t>Risk factors</a:t>
            </a:r>
            <a:endParaRPr lang="nb-NO"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8DCF3-6E4D-751F-7CA2-BC053F55AC89}"/>
              </a:ext>
            </a:extLst>
          </p:cNvPr>
          <p:cNvSpPr>
            <a:spLocks noGrp="1"/>
          </p:cNvSpPr>
          <p:nvPr>
            <p:ph type="title"/>
          </p:nvPr>
        </p:nvSpPr>
        <p:spPr/>
        <p:txBody>
          <a:bodyPr/>
          <a:lstStyle/>
          <a:p>
            <a:r>
              <a:rPr lang="en-US" dirty="0"/>
              <a:t>Project organization</a:t>
            </a:r>
          </a:p>
        </p:txBody>
      </p:sp>
      <p:sp>
        <p:nvSpPr>
          <p:cNvPr id="3" name="Content Placeholder 2">
            <a:extLst>
              <a:ext uri="{FF2B5EF4-FFF2-40B4-BE49-F238E27FC236}">
                <a16:creationId xmlns:a16="http://schemas.microsoft.com/office/drawing/2014/main" id="{2CD720FD-18A4-0749-5A1C-5A0BEE2EC6D0}"/>
              </a:ext>
            </a:extLst>
          </p:cNvPr>
          <p:cNvSpPr>
            <a:spLocks noGrp="1"/>
          </p:cNvSpPr>
          <p:nvPr>
            <p:ph idx="1"/>
          </p:nvPr>
        </p:nvSpPr>
        <p:spPr/>
        <p:txBody>
          <a:bodyPr/>
          <a:lstStyle/>
          <a:p>
            <a:r>
              <a:rPr lang="en-US" dirty="0"/>
              <a:t>Project owner:</a:t>
            </a:r>
          </a:p>
          <a:p>
            <a:r>
              <a:rPr lang="en-US" dirty="0"/>
              <a:t>Project manager:</a:t>
            </a:r>
          </a:p>
          <a:p>
            <a:r>
              <a:rPr lang="en-US" dirty="0"/>
              <a:t>Project participants:</a:t>
            </a:r>
          </a:p>
          <a:p>
            <a:r>
              <a:rPr lang="en-US" dirty="0"/>
              <a:t>Project supervisor:</a:t>
            </a:r>
          </a:p>
          <a:p>
            <a:r>
              <a:rPr lang="en-US" dirty="0"/>
              <a:t>Steering committee (if applicable):</a:t>
            </a:r>
          </a:p>
          <a:p>
            <a:r>
              <a:rPr lang="en-US" dirty="0"/>
              <a:t>Other important stakeholders:</a:t>
            </a:r>
          </a:p>
        </p:txBody>
      </p:sp>
    </p:spTree>
    <p:extLst>
      <p:ext uri="{BB962C8B-B14F-4D97-AF65-F5344CB8AC3E}">
        <p14:creationId xmlns:p14="http://schemas.microsoft.com/office/powerpoint/2010/main" val="115190095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lstStyle/>
          <a:p>
            <a:pPr>
              <a:defRPr/>
            </a:pPr>
            <a:r>
              <a:rPr lang="en-US" sz="3200" dirty="0">
                <a:solidFill>
                  <a:srgbClr val="1F4268"/>
                </a:solidFill>
              </a:rPr>
              <a:t>What is the problem?</a:t>
            </a:r>
          </a:p>
        </p:txBody>
      </p:sp>
      <p:sp>
        <p:nvSpPr>
          <p:cNvPr id="30722" name="Plassholder for innhold 3"/>
          <p:cNvSpPr>
            <a:spLocks noGrp="1"/>
          </p:cNvSpPr>
          <p:nvPr>
            <p:ph idx="1"/>
          </p:nvPr>
        </p:nvSpPr>
        <p:spPr>
          <a:xfrm>
            <a:off x="348952" y="1143000"/>
            <a:ext cx="8915400" cy="2430016"/>
          </a:xfrm>
        </p:spPr>
        <p:txBody>
          <a:bodyPr/>
          <a:lstStyle/>
          <a:p>
            <a:pPr marL="0" indent="0">
              <a:buNone/>
            </a:pPr>
            <a:r>
              <a:rPr lang="en-US" dirty="0"/>
              <a:t>Problem statement:</a:t>
            </a:r>
          </a:p>
        </p:txBody>
      </p:sp>
      <p:sp>
        <p:nvSpPr>
          <p:cNvPr id="2" name="TekstSylinder 1">
            <a:extLst>
              <a:ext uri="{FF2B5EF4-FFF2-40B4-BE49-F238E27FC236}">
                <a16:creationId xmlns:a16="http://schemas.microsoft.com/office/drawing/2014/main" id="{1ED2EA0A-0F38-45E1-BC8C-6F7C3AB5B141}"/>
              </a:ext>
            </a:extLst>
          </p:cNvPr>
          <p:cNvSpPr txBox="1"/>
          <p:nvPr/>
        </p:nvSpPr>
        <p:spPr>
          <a:xfrm>
            <a:off x="358280" y="3650249"/>
            <a:ext cx="8568952" cy="2246769"/>
          </a:xfrm>
          <a:prstGeom prst="rect">
            <a:avLst/>
          </a:prstGeom>
          <a:noFill/>
        </p:spPr>
        <p:txBody>
          <a:bodyPr wrap="square" rtlCol="0">
            <a:spAutoFit/>
          </a:bodyPr>
          <a:lstStyle/>
          <a:p>
            <a:pPr>
              <a:defRPr/>
            </a:pPr>
            <a:r>
              <a:rPr lang="en-US" sz="2000" dirty="0"/>
              <a:t>Process scope (start, stop) – from SIPOC on next slide: </a:t>
            </a:r>
          </a:p>
          <a:p>
            <a:pPr>
              <a:defRPr/>
            </a:pPr>
            <a:endParaRPr lang="en-US" sz="2000" dirty="0"/>
          </a:p>
          <a:p>
            <a:pPr>
              <a:defRPr/>
            </a:pPr>
            <a:endParaRPr lang="en-US" sz="2000" dirty="0"/>
          </a:p>
          <a:p>
            <a:pPr>
              <a:defRPr/>
            </a:pPr>
            <a:endParaRPr lang="en-US" sz="2000" dirty="0"/>
          </a:p>
          <a:p>
            <a:pPr>
              <a:defRPr/>
            </a:pPr>
            <a:r>
              <a:rPr lang="en-US" sz="2000" dirty="0"/>
              <a:t>Project scope (include, exclude):</a:t>
            </a:r>
          </a:p>
          <a:p>
            <a:pPr>
              <a:defRPr/>
            </a:pPr>
            <a:endParaRPr lang="en-US" sz="2000" dirty="0"/>
          </a:p>
          <a:p>
            <a:endParaRPr lang="en-US" sz="2000" dirty="0"/>
          </a:p>
        </p:txBody>
      </p:sp>
      <p:grpSp>
        <p:nvGrpSpPr>
          <p:cNvPr id="8" name="Gruppe 7">
            <a:extLst>
              <a:ext uri="{FF2B5EF4-FFF2-40B4-BE49-F238E27FC236}">
                <a16:creationId xmlns:a16="http://schemas.microsoft.com/office/drawing/2014/main" id="{761B77F3-5142-46B7-839B-FA4474F8E111}"/>
              </a:ext>
            </a:extLst>
          </p:cNvPr>
          <p:cNvGrpSpPr/>
          <p:nvPr/>
        </p:nvGrpSpPr>
        <p:grpSpPr>
          <a:xfrm>
            <a:off x="1199456" y="6580219"/>
            <a:ext cx="1147299" cy="147158"/>
            <a:chOff x="1199456" y="6594210"/>
            <a:chExt cx="1147299" cy="147158"/>
          </a:xfrm>
        </p:grpSpPr>
        <p:sp>
          <p:nvSpPr>
            <p:cNvPr id="9" name="Pil: femkant 8">
              <a:extLst>
                <a:ext uri="{FF2B5EF4-FFF2-40B4-BE49-F238E27FC236}">
                  <a16:creationId xmlns:a16="http://schemas.microsoft.com/office/drawing/2014/main" id="{063B0BCC-361D-4092-8ED3-8AE43FBEB821}"/>
                </a:ext>
              </a:extLst>
            </p:cNvPr>
            <p:cNvSpPr/>
            <p:nvPr/>
          </p:nvSpPr>
          <p:spPr>
            <a:xfrm>
              <a:off x="1199456" y="6597352"/>
              <a:ext cx="288032" cy="144016"/>
            </a:xfrm>
            <a:prstGeom prst="homePlate">
              <a:avLst/>
            </a:prstGeom>
            <a:solidFill>
              <a:srgbClr val="31659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solidFill>
                </a:rPr>
                <a:t>D</a:t>
              </a:r>
            </a:p>
          </p:txBody>
        </p:sp>
        <p:sp>
          <p:nvSpPr>
            <p:cNvPr id="10" name="Pil: vinkeltegn 9">
              <a:extLst>
                <a:ext uri="{FF2B5EF4-FFF2-40B4-BE49-F238E27FC236}">
                  <a16:creationId xmlns:a16="http://schemas.microsoft.com/office/drawing/2014/main" id="{D2162E1D-FA4E-45C7-8DBF-35847D7A7408}"/>
                </a:ext>
              </a:extLst>
            </p:cNvPr>
            <p:cNvSpPr/>
            <p:nvPr/>
          </p:nvSpPr>
          <p:spPr>
            <a:xfrm>
              <a:off x="1449725" y="6597352"/>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MA</a:t>
              </a:r>
            </a:p>
          </p:txBody>
        </p:sp>
        <p:sp>
          <p:nvSpPr>
            <p:cNvPr id="11" name="Pil: vinkeltegn 10">
              <a:extLst>
                <a:ext uri="{FF2B5EF4-FFF2-40B4-BE49-F238E27FC236}">
                  <a16:creationId xmlns:a16="http://schemas.microsoft.com/office/drawing/2014/main" id="{FE189C42-65BA-401A-B9B8-E1F88F59D07A}"/>
                </a:ext>
              </a:extLst>
            </p:cNvPr>
            <p:cNvSpPr/>
            <p:nvPr/>
          </p:nvSpPr>
          <p:spPr>
            <a:xfrm>
              <a:off x="1735618" y="6596996"/>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I</a:t>
              </a:r>
            </a:p>
          </p:txBody>
        </p:sp>
        <p:sp>
          <p:nvSpPr>
            <p:cNvPr id="12" name="Pil: vinkeltegn 11">
              <a:extLst>
                <a:ext uri="{FF2B5EF4-FFF2-40B4-BE49-F238E27FC236}">
                  <a16:creationId xmlns:a16="http://schemas.microsoft.com/office/drawing/2014/main" id="{94AD38B5-F9E2-40BE-90BB-E4E689B21786}"/>
                </a:ext>
              </a:extLst>
            </p:cNvPr>
            <p:cNvSpPr/>
            <p:nvPr/>
          </p:nvSpPr>
          <p:spPr>
            <a:xfrm>
              <a:off x="2024603" y="6594210"/>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C</a:t>
              </a:r>
            </a:p>
          </p:txBody>
        </p:sp>
      </p:gr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698" name="Rectangle 2"/>
          <p:cNvSpPr>
            <a:spLocks noGrp="1" noChangeArrowheads="1"/>
          </p:cNvSpPr>
          <p:nvPr>
            <p:ph type="title"/>
          </p:nvPr>
        </p:nvSpPr>
        <p:spPr/>
        <p:txBody>
          <a:bodyPr/>
          <a:lstStyle/>
          <a:p>
            <a:pPr eaLnBrk="1" hangingPunct="1">
              <a:defRPr/>
            </a:pPr>
            <a:r>
              <a:rPr lang="en-US" sz="2400" dirty="0">
                <a:solidFill>
                  <a:srgbClr val="1F4268"/>
                </a:solidFill>
              </a:rPr>
              <a:t>In which process are important causes found?</a:t>
            </a:r>
            <a:br>
              <a:rPr lang="en-US" sz="2400" dirty="0">
                <a:solidFill>
                  <a:srgbClr val="1F4268"/>
                </a:solidFill>
              </a:rPr>
            </a:br>
            <a:r>
              <a:rPr lang="en-US" sz="2400" dirty="0">
                <a:solidFill>
                  <a:srgbClr val="1F4268"/>
                </a:solidFill>
              </a:rPr>
              <a:t>Who are the customers and other stakeholders with requirements?</a:t>
            </a:r>
          </a:p>
        </p:txBody>
      </p:sp>
      <p:graphicFrame>
        <p:nvGraphicFramePr>
          <p:cNvPr id="45" name="Tabell 44">
            <a:extLst>
              <a:ext uri="{FF2B5EF4-FFF2-40B4-BE49-F238E27FC236}">
                <a16:creationId xmlns:a16="http://schemas.microsoft.com/office/drawing/2014/main" id="{74DB051A-3EF7-4B08-A211-CCB823A7A3C4}"/>
              </a:ext>
            </a:extLst>
          </p:cNvPr>
          <p:cNvGraphicFramePr>
            <a:graphicFrameLocks noGrp="1"/>
          </p:cNvGraphicFramePr>
          <p:nvPr>
            <p:extLst>
              <p:ext uri="{D42A27DB-BD31-4B8C-83A1-F6EECF244321}">
                <p14:modId xmlns:p14="http://schemas.microsoft.com/office/powerpoint/2010/main" val="3762027957"/>
              </p:ext>
            </p:extLst>
          </p:nvPr>
        </p:nvGraphicFramePr>
        <p:xfrm>
          <a:off x="479376" y="1268760"/>
          <a:ext cx="8892480" cy="3708400"/>
        </p:xfrm>
        <a:graphic>
          <a:graphicData uri="http://schemas.openxmlformats.org/drawingml/2006/table">
            <a:tbl>
              <a:tblPr firstRow="1" bandRow="1">
                <a:tableStyleId>{5C22544A-7EE6-4342-B048-85BDC9FD1C3A}</a:tableStyleId>
              </a:tblPr>
              <a:tblGrid>
                <a:gridCol w="1778496">
                  <a:extLst>
                    <a:ext uri="{9D8B030D-6E8A-4147-A177-3AD203B41FA5}">
                      <a16:colId xmlns:a16="http://schemas.microsoft.com/office/drawing/2014/main" val="1316733954"/>
                    </a:ext>
                  </a:extLst>
                </a:gridCol>
                <a:gridCol w="1778496">
                  <a:extLst>
                    <a:ext uri="{9D8B030D-6E8A-4147-A177-3AD203B41FA5}">
                      <a16:colId xmlns:a16="http://schemas.microsoft.com/office/drawing/2014/main" val="1192401406"/>
                    </a:ext>
                  </a:extLst>
                </a:gridCol>
                <a:gridCol w="1778496">
                  <a:extLst>
                    <a:ext uri="{9D8B030D-6E8A-4147-A177-3AD203B41FA5}">
                      <a16:colId xmlns:a16="http://schemas.microsoft.com/office/drawing/2014/main" val="2925847742"/>
                    </a:ext>
                  </a:extLst>
                </a:gridCol>
                <a:gridCol w="1778496">
                  <a:extLst>
                    <a:ext uri="{9D8B030D-6E8A-4147-A177-3AD203B41FA5}">
                      <a16:colId xmlns:a16="http://schemas.microsoft.com/office/drawing/2014/main" val="810799408"/>
                    </a:ext>
                  </a:extLst>
                </a:gridCol>
                <a:gridCol w="1778496">
                  <a:extLst>
                    <a:ext uri="{9D8B030D-6E8A-4147-A177-3AD203B41FA5}">
                      <a16:colId xmlns:a16="http://schemas.microsoft.com/office/drawing/2014/main" val="2615484141"/>
                    </a:ext>
                  </a:extLst>
                </a:gridCol>
              </a:tblGrid>
              <a:tr h="370840">
                <a:tc>
                  <a:txBody>
                    <a:bodyPr/>
                    <a:lstStyle/>
                    <a:p>
                      <a:r>
                        <a:rPr lang="en-US" dirty="0">
                          <a:solidFill>
                            <a:schemeClr val="tx1"/>
                          </a:solidFill>
                        </a:rPr>
                        <a:t>Supplier</a:t>
                      </a:r>
                    </a:p>
                  </a:txBody>
                  <a:tcPr>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Input</a:t>
                      </a: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Process</a:t>
                      </a: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Output</a:t>
                      </a: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Customer</a:t>
                      </a:r>
                    </a:p>
                  </a:txBody>
                  <a:tcPr>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92556298"/>
                  </a:ext>
                </a:extLst>
              </a:tr>
              <a:tr h="370840">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9">
                  <a:txBody>
                    <a:bodyPr/>
                    <a:lstStyle/>
                    <a:p>
                      <a:r>
                        <a:rPr lang="en-US" dirty="0">
                          <a:solidFill>
                            <a:schemeClr val="tx1"/>
                          </a:solidFill>
                        </a:rPr>
                        <a:t>Process name</a:t>
                      </a:r>
                    </a:p>
                  </a:txBody>
                  <a:tcPr anchor="ct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solidFill>
                          <a:schemeClr val="tx1"/>
                        </a:solidFill>
                      </a:endParaRPr>
                    </a:p>
                  </a:txBody>
                  <a:tcPr>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7540743"/>
                  </a:ext>
                </a:extLst>
              </a:tr>
              <a:tr h="370840">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solidFill>
                          <a:schemeClr val="tx1"/>
                        </a:solidFill>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solidFill>
                          <a:schemeClr val="tx1"/>
                        </a:solidFill>
                      </a:endParaRPr>
                    </a:p>
                  </a:txBody>
                  <a:tcPr>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64363297"/>
                  </a:ext>
                </a:extLst>
              </a:tr>
              <a:tr h="370840">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solidFill>
                          <a:schemeClr val="tx1"/>
                        </a:solidFill>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solidFill>
                          <a:schemeClr val="tx1"/>
                        </a:solidFill>
                      </a:endParaRPr>
                    </a:p>
                  </a:txBody>
                  <a:tcPr>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2223029"/>
                  </a:ext>
                </a:extLst>
              </a:tr>
              <a:tr h="370840">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solidFill>
                          <a:schemeClr val="tx1"/>
                        </a:solidFill>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solidFill>
                          <a:schemeClr val="tx1"/>
                        </a:solidFill>
                      </a:endParaRPr>
                    </a:p>
                  </a:txBody>
                  <a:tcPr>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60987077"/>
                  </a:ext>
                </a:extLst>
              </a:tr>
              <a:tr h="370840">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solidFill>
                          <a:schemeClr val="tx1"/>
                        </a:solidFill>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solidFill>
                          <a:schemeClr val="tx1"/>
                        </a:solidFill>
                      </a:endParaRPr>
                    </a:p>
                  </a:txBody>
                  <a:tcPr>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32762791"/>
                  </a:ext>
                </a:extLst>
              </a:tr>
              <a:tr h="370840">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solidFill>
                          <a:schemeClr val="tx1"/>
                        </a:solidFill>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solidFill>
                          <a:schemeClr val="tx1"/>
                        </a:solidFill>
                      </a:endParaRPr>
                    </a:p>
                  </a:txBody>
                  <a:tcPr>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99738478"/>
                  </a:ext>
                </a:extLst>
              </a:tr>
              <a:tr h="370840">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5575708"/>
                  </a:ext>
                </a:extLst>
              </a:tr>
              <a:tr h="370840">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dirty="0">
                        <a:solidFill>
                          <a:schemeClr val="tx1"/>
                        </a:solidFill>
                      </a:endParaRPr>
                    </a:p>
                  </a:txBody>
                  <a:tcPr anchor="ct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20634816"/>
                  </a:ext>
                </a:extLst>
              </a:tr>
              <a:tr h="370840">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dirty="0">
                        <a:solidFill>
                          <a:schemeClr val="tx1"/>
                        </a:solidFill>
                      </a:endParaRPr>
                    </a:p>
                  </a:txBody>
                  <a:tcPr anchor="ct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7276592"/>
                  </a:ext>
                </a:extLst>
              </a:tr>
            </a:tbl>
          </a:graphicData>
        </a:graphic>
      </p:graphicFrame>
      <p:graphicFrame>
        <p:nvGraphicFramePr>
          <p:cNvPr id="46" name="Diagram 45">
            <a:extLst>
              <a:ext uri="{FF2B5EF4-FFF2-40B4-BE49-F238E27FC236}">
                <a16:creationId xmlns:a16="http://schemas.microsoft.com/office/drawing/2014/main" id="{1BE03FCF-FC83-484B-B530-3C8FE80C004C}"/>
              </a:ext>
            </a:extLst>
          </p:cNvPr>
          <p:cNvGraphicFramePr/>
          <p:nvPr>
            <p:extLst>
              <p:ext uri="{D42A27DB-BD31-4B8C-83A1-F6EECF244321}">
                <p14:modId xmlns:p14="http://schemas.microsoft.com/office/powerpoint/2010/main" val="4058114267"/>
              </p:ext>
            </p:extLst>
          </p:nvPr>
        </p:nvGraphicFramePr>
        <p:xfrm>
          <a:off x="551384" y="5392476"/>
          <a:ext cx="8712968" cy="9888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47" name="Rett linje 46">
            <a:extLst>
              <a:ext uri="{FF2B5EF4-FFF2-40B4-BE49-F238E27FC236}">
                <a16:creationId xmlns:a16="http://schemas.microsoft.com/office/drawing/2014/main" id="{CE83A764-6382-4877-AFC2-E8B5BCAE8BC6}"/>
              </a:ext>
            </a:extLst>
          </p:cNvPr>
          <p:cNvCxnSpPr/>
          <p:nvPr/>
        </p:nvCxnSpPr>
        <p:spPr bwMode="auto">
          <a:xfrm flipV="1">
            <a:off x="551384" y="4977160"/>
            <a:ext cx="3456384" cy="468064"/>
          </a:xfrm>
          <a:prstGeom prst="line">
            <a:avLst/>
          </a:prstGeom>
          <a:solidFill>
            <a:schemeClr val="accent1"/>
          </a:solidFill>
          <a:ln w="19050" cap="flat" cmpd="sng" algn="ctr">
            <a:solidFill>
              <a:schemeClr val="tx1"/>
            </a:solidFill>
            <a:prstDash val="sysDash"/>
            <a:round/>
            <a:headEnd type="none" w="med" len="med"/>
            <a:tailEnd type="none" w="med" len="med"/>
          </a:ln>
          <a:effectLst/>
        </p:spPr>
      </p:cxnSp>
      <p:cxnSp>
        <p:nvCxnSpPr>
          <p:cNvPr id="48" name="Rett linje 47">
            <a:extLst>
              <a:ext uri="{FF2B5EF4-FFF2-40B4-BE49-F238E27FC236}">
                <a16:creationId xmlns:a16="http://schemas.microsoft.com/office/drawing/2014/main" id="{CE127A65-3C4E-4B45-A2CB-478D2D197182}"/>
              </a:ext>
            </a:extLst>
          </p:cNvPr>
          <p:cNvCxnSpPr>
            <a:cxnSpLocks/>
          </p:cNvCxnSpPr>
          <p:nvPr/>
        </p:nvCxnSpPr>
        <p:spPr bwMode="auto">
          <a:xfrm flipH="1" flipV="1">
            <a:off x="5735960" y="4977160"/>
            <a:ext cx="3456384" cy="540072"/>
          </a:xfrm>
          <a:prstGeom prst="line">
            <a:avLst/>
          </a:prstGeom>
          <a:solidFill>
            <a:schemeClr val="accent1"/>
          </a:solidFill>
          <a:ln w="19050" cap="flat" cmpd="sng" algn="ctr">
            <a:solidFill>
              <a:schemeClr val="tx1"/>
            </a:solidFill>
            <a:prstDash val="sysDash"/>
            <a:round/>
            <a:headEnd type="none" w="med" len="med"/>
            <a:tailEnd type="none" w="med" len="med"/>
          </a:ln>
          <a:effectLst/>
        </p:spPr>
      </p:cxnSp>
      <p:grpSp>
        <p:nvGrpSpPr>
          <p:cNvPr id="8" name="Gruppe 7">
            <a:extLst>
              <a:ext uri="{FF2B5EF4-FFF2-40B4-BE49-F238E27FC236}">
                <a16:creationId xmlns:a16="http://schemas.microsoft.com/office/drawing/2014/main" id="{2B5EC8EE-4E54-4341-9676-ECA6836A54C5}"/>
              </a:ext>
            </a:extLst>
          </p:cNvPr>
          <p:cNvGrpSpPr/>
          <p:nvPr/>
        </p:nvGrpSpPr>
        <p:grpSpPr>
          <a:xfrm>
            <a:off x="1199456" y="6583700"/>
            <a:ext cx="1147299" cy="147158"/>
            <a:chOff x="1199456" y="6594210"/>
            <a:chExt cx="1147299" cy="147158"/>
          </a:xfrm>
        </p:grpSpPr>
        <p:sp>
          <p:nvSpPr>
            <p:cNvPr id="9" name="Pil: femkant 8">
              <a:extLst>
                <a:ext uri="{FF2B5EF4-FFF2-40B4-BE49-F238E27FC236}">
                  <a16:creationId xmlns:a16="http://schemas.microsoft.com/office/drawing/2014/main" id="{059E663D-1369-459C-857C-92AB311506CB}"/>
                </a:ext>
              </a:extLst>
            </p:cNvPr>
            <p:cNvSpPr/>
            <p:nvPr/>
          </p:nvSpPr>
          <p:spPr>
            <a:xfrm>
              <a:off x="1199456" y="6597352"/>
              <a:ext cx="288032" cy="144016"/>
            </a:xfrm>
            <a:prstGeom prst="homePlate">
              <a:avLst/>
            </a:prstGeom>
            <a:solidFill>
              <a:srgbClr val="31659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solidFill>
                </a:rPr>
                <a:t>D</a:t>
              </a:r>
            </a:p>
          </p:txBody>
        </p:sp>
        <p:sp>
          <p:nvSpPr>
            <p:cNvPr id="10" name="Pil: vinkeltegn 9">
              <a:extLst>
                <a:ext uri="{FF2B5EF4-FFF2-40B4-BE49-F238E27FC236}">
                  <a16:creationId xmlns:a16="http://schemas.microsoft.com/office/drawing/2014/main" id="{D6D0B12B-524D-469E-878C-48C152BE6AE6}"/>
                </a:ext>
              </a:extLst>
            </p:cNvPr>
            <p:cNvSpPr/>
            <p:nvPr/>
          </p:nvSpPr>
          <p:spPr>
            <a:xfrm>
              <a:off x="1449725" y="6597352"/>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MA</a:t>
              </a:r>
            </a:p>
          </p:txBody>
        </p:sp>
        <p:sp>
          <p:nvSpPr>
            <p:cNvPr id="11" name="Pil: vinkeltegn 10">
              <a:extLst>
                <a:ext uri="{FF2B5EF4-FFF2-40B4-BE49-F238E27FC236}">
                  <a16:creationId xmlns:a16="http://schemas.microsoft.com/office/drawing/2014/main" id="{50A0A0CC-13BA-4742-875D-855851BEB171}"/>
                </a:ext>
              </a:extLst>
            </p:cNvPr>
            <p:cNvSpPr/>
            <p:nvPr/>
          </p:nvSpPr>
          <p:spPr>
            <a:xfrm>
              <a:off x="1735618" y="6596996"/>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I</a:t>
              </a:r>
            </a:p>
          </p:txBody>
        </p:sp>
        <p:sp>
          <p:nvSpPr>
            <p:cNvPr id="12" name="Pil: vinkeltegn 11">
              <a:extLst>
                <a:ext uri="{FF2B5EF4-FFF2-40B4-BE49-F238E27FC236}">
                  <a16:creationId xmlns:a16="http://schemas.microsoft.com/office/drawing/2014/main" id="{CCF9E307-BCA4-4448-A38D-14BD66BCFEC2}"/>
                </a:ext>
              </a:extLst>
            </p:cNvPr>
            <p:cNvSpPr/>
            <p:nvPr/>
          </p:nvSpPr>
          <p:spPr>
            <a:xfrm>
              <a:off x="2024603" y="6594210"/>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C</a:t>
              </a:r>
            </a:p>
          </p:txBody>
        </p:sp>
      </p:gr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Diagram 20"/>
          <p:cNvGraphicFramePr/>
          <p:nvPr>
            <p:extLst>
              <p:ext uri="{D42A27DB-BD31-4B8C-83A1-F6EECF244321}">
                <p14:modId xmlns:p14="http://schemas.microsoft.com/office/powerpoint/2010/main" val="2034712032"/>
              </p:ext>
            </p:extLst>
          </p:nvPr>
        </p:nvGraphicFramePr>
        <p:xfrm>
          <a:off x="2714644" y="836712"/>
          <a:ext cx="7381884"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70722" name="Rectangle 2"/>
          <p:cNvSpPr>
            <a:spLocks noGrp="1" noChangeArrowheads="1"/>
          </p:cNvSpPr>
          <p:nvPr>
            <p:ph type="title"/>
          </p:nvPr>
        </p:nvSpPr>
        <p:spPr>
          <a:xfrm>
            <a:off x="263352" y="260649"/>
            <a:ext cx="10297144" cy="791865"/>
          </a:xfrm>
        </p:spPr>
        <p:txBody>
          <a:bodyPr/>
          <a:lstStyle/>
          <a:p>
            <a:pPr eaLnBrk="1" hangingPunct="1">
              <a:defRPr/>
            </a:pPr>
            <a:r>
              <a:rPr lang="en-US" sz="2800" dirty="0">
                <a:solidFill>
                  <a:srgbClr val="1F4268"/>
                </a:solidFill>
              </a:rPr>
              <a:t>What are the customer and stakeholder requirements? </a:t>
            </a:r>
            <a:br>
              <a:rPr sz="2800" dirty="0">
                <a:solidFill>
                  <a:srgbClr val="1F4268"/>
                </a:solidFill>
              </a:rPr>
            </a:br>
            <a:r>
              <a:rPr lang="en-US" sz="2000" dirty="0">
                <a:solidFill>
                  <a:srgbClr val="1F4268"/>
                </a:solidFill>
              </a:rPr>
              <a:t>(The CTQ tree, specifies the problem statement in terms of performance metrics)</a:t>
            </a:r>
            <a:endParaRPr lang="en-US" sz="3200" dirty="0">
              <a:solidFill>
                <a:srgbClr val="1F4268"/>
              </a:solidFill>
            </a:endParaRPr>
          </a:p>
        </p:txBody>
      </p:sp>
      <p:sp>
        <p:nvSpPr>
          <p:cNvPr id="34819" name="Text Box 4"/>
          <p:cNvSpPr txBox="1">
            <a:spLocks noChangeArrowheads="1"/>
          </p:cNvSpPr>
          <p:nvPr/>
        </p:nvSpPr>
        <p:spPr bwMode="auto">
          <a:xfrm>
            <a:off x="4714876" y="1124744"/>
            <a:ext cx="1338828" cy="646331"/>
          </a:xfrm>
          <a:prstGeom prst="rect">
            <a:avLst/>
          </a:prstGeom>
          <a:noFill/>
          <a:ln w="9525">
            <a:noFill/>
            <a:miter lim="800000"/>
            <a:headEnd/>
            <a:tailEnd/>
          </a:ln>
        </p:spPr>
        <p:txBody>
          <a:bodyPr wrap="none">
            <a:spAutoFit/>
          </a:bodyPr>
          <a:lstStyle/>
          <a:p>
            <a:r>
              <a:rPr lang="en-US" b="1" dirty="0">
                <a:solidFill>
                  <a:srgbClr val="003366"/>
                </a:solidFill>
              </a:rPr>
              <a:t>Drivers/</a:t>
            </a:r>
          </a:p>
          <a:p>
            <a:r>
              <a:rPr lang="en-US" b="1" dirty="0">
                <a:solidFill>
                  <a:srgbClr val="003366"/>
                </a:solidFill>
              </a:rPr>
              <a:t>categories</a:t>
            </a:r>
          </a:p>
        </p:txBody>
      </p:sp>
      <p:sp>
        <p:nvSpPr>
          <p:cNvPr id="34820" name="Text Box 5"/>
          <p:cNvSpPr txBox="1">
            <a:spLocks noChangeArrowheads="1"/>
          </p:cNvSpPr>
          <p:nvPr/>
        </p:nvSpPr>
        <p:spPr bwMode="auto">
          <a:xfrm>
            <a:off x="6810376" y="1183481"/>
            <a:ext cx="864339" cy="369332"/>
          </a:xfrm>
          <a:prstGeom prst="rect">
            <a:avLst/>
          </a:prstGeom>
          <a:noFill/>
          <a:ln w="9525">
            <a:noFill/>
            <a:miter lim="800000"/>
            <a:headEnd/>
            <a:tailEnd/>
          </a:ln>
        </p:spPr>
        <p:txBody>
          <a:bodyPr wrap="none">
            <a:spAutoFit/>
          </a:bodyPr>
          <a:lstStyle/>
          <a:p>
            <a:r>
              <a:rPr lang="en-US" b="1" dirty="0">
                <a:solidFill>
                  <a:srgbClr val="003366"/>
                </a:solidFill>
              </a:rPr>
              <a:t>Metric</a:t>
            </a:r>
          </a:p>
        </p:txBody>
      </p:sp>
      <p:sp>
        <p:nvSpPr>
          <p:cNvPr id="34822" name="Text Box 5"/>
          <p:cNvSpPr txBox="1">
            <a:spLocks noChangeArrowheads="1"/>
          </p:cNvSpPr>
          <p:nvPr/>
        </p:nvSpPr>
        <p:spPr bwMode="auto">
          <a:xfrm>
            <a:off x="8616280" y="1167196"/>
            <a:ext cx="1712912" cy="369332"/>
          </a:xfrm>
          <a:prstGeom prst="rect">
            <a:avLst/>
          </a:prstGeom>
          <a:noFill/>
          <a:ln w="9525">
            <a:noFill/>
            <a:miter lim="800000"/>
            <a:headEnd/>
            <a:tailEnd/>
          </a:ln>
        </p:spPr>
        <p:txBody>
          <a:bodyPr wrap="square">
            <a:spAutoFit/>
          </a:bodyPr>
          <a:lstStyle/>
          <a:p>
            <a:r>
              <a:rPr lang="en-US" b="1" dirty="0">
                <a:solidFill>
                  <a:srgbClr val="003366"/>
                </a:solidFill>
              </a:rPr>
              <a:t>Requirement</a:t>
            </a:r>
          </a:p>
        </p:txBody>
      </p:sp>
      <p:graphicFrame>
        <p:nvGraphicFramePr>
          <p:cNvPr id="25" name="Group 45"/>
          <p:cNvGraphicFramePr>
            <a:graphicFrameLocks noGrp="1"/>
          </p:cNvGraphicFramePr>
          <p:nvPr>
            <p:extLst>
              <p:ext uri="{D42A27DB-BD31-4B8C-83A1-F6EECF244321}">
                <p14:modId xmlns:p14="http://schemas.microsoft.com/office/powerpoint/2010/main" val="2100017514"/>
              </p:ext>
            </p:extLst>
          </p:nvPr>
        </p:nvGraphicFramePr>
        <p:xfrm>
          <a:off x="1894160" y="4934032"/>
          <a:ext cx="8666336" cy="1097280"/>
        </p:xfrm>
        <a:graphic>
          <a:graphicData uri="http://schemas.openxmlformats.org/drawingml/2006/table">
            <a:tbl>
              <a:tblPr/>
              <a:tblGrid>
                <a:gridCol w="2166585">
                  <a:extLst>
                    <a:ext uri="{9D8B030D-6E8A-4147-A177-3AD203B41FA5}">
                      <a16:colId xmlns:a16="http://schemas.microsoft.com/office/drawing/2014/main" val="20000"/>
                    </a:ext>
                  </a:extLst>
                </a:gridCol>
                <a:gridCol w="2166583">
                  <a:extLst>
                    <a:ext uri="{9D8B030D-6E8A-4147-A177-3AD203B41FA5}">
                      <a16:colId xmlns:a16="http://schemas.microsoft.com/office/drawing/2014/main" val="20001"/>
                    </a:ext>
                  </a:extLst>
                </a:gridCol>
                <a:gridCol w="2166585">
                  <a:extLst>
                    <a:ext uri="{9D8B030D-6E8A-4147-A177-3AD203B41FA5}">
                      <a16:colId xmlns:a16="http://schemas.microsoft.com/office/drawing/2014/main" val="20002"/>
                    </a:ext>
                  </a:extLst>
                </a:gridCol>
                <a:gridCol w="2166583">
                  <a:extLst>
                    <a:ext uri="{9D8B030D-6E8A-4147-A177-3AD203B41FA5}">
                      <a16:colId xmlns:a16="http://schemas.microsoft.com/office/drawing/2014/main" val="20003"/>
                    </a:ext>
                  </a:extLst>
                </a:gridCol>
              </a:tblGrid>
              <a:tr h="365760">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800" b="1" i="0" u="none" strike="noStrike" cap="none" normalizeH="0" baseline="0" dirty="0">
                          <a:ln>
                            <a:noFill/>
                          </a:ln>
                          <a:solidFill>
                            <a:schemeClr val="tx1"/>
                          </a:solidFill>
                          <a:effectLst/>
                          <a:latin typeface="Arial" charset="0"/>
                        </a:rPr>
                        <a:t>Metric</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800" b="1" i="0" u="none" strike="noStrike" cap="none" normalizeH="0" baseline="0" dirty="0">
                          <a:ln>
                            <a:noFill/>
                          </a:ln>
                          <a:solidFill>
                            <a:schemeClr val="tx1"/>
                          </a:solidFill>
                          <a:effectLst/>
                          <a:latin typeface="Arial" charset="0"/>
                        </a:rPr>
                        <a:t>Baseline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800" b="1" i="0" u="none" strike="noStrike" cap="none" normalizeH="0" baseline="0" dirty="0">
                          <a:ln>
                            <a:noFill/>
                          </a:ln>
                          <a:solidFill>
                            <a:schemeClr val="tx1"/>
                          </a:solidFill>
                          <a:effectLst/>
                          <a:latin typeface="Arial" charset="0"/>
                        </a:rPr>
                        <a:t>Project goal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800" b="1" i="0" u="none" strike="noStrike" cap="none" normalizeH="0" baseline="0" dirty="0">
                          <a:ln>
                            <a:noFill/>
                          </a:ln>
                          <a:solidFill>
                            <a:schemeClr val="tx1"/>
                          </a:solidFill>
                          <a:effectLst/>
                          <a:latin typeface="Arial" charset="0"/>
                        </a:rPr>
                        <a:t>Ideal performance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0"/>
                  </a:ext>
                </a:extLst>
              </a:tr>
              <a:tr h="365760">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800" b="0" i="0" u="none" strike="noStrike" cap="none" normalizeH="0" baseline="0" dirty="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8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8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8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760">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800" b="0" i="0" u="none" strike="noStrike" cap="none" normalizeH="0" baseline="0" dirty="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800" b="0"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800" b="0"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800" b="0"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4845" name="TekstSylinder 25"/>
          <p:cNvSpPr txBox="1">
            <a:spLocks noChangeArrowheads="1"/>
          </p:cNvSpPr>
          <p:nvPr/>
        </p:nvSpPr>
        <p:spPr bwMode="auto">
          <a:xfrm>
            <a:off x="1775520" y="4509120"/>
            <a:ext cx="4698722" cy="369332"/>
          </a:xfrm>
          <a:prstGeom prst="rect">
            <a:avLst/>
          </a:prstGeom>
          <a:noFill/>
          <a:ln w="9525">
            <a:noFill/>
            <a:miter lim="800000"/>
            <a:headEnd/>
            <a:tailEnd/>
          </a:ln>
        </p:spPr>
        <p:txBody>
          <a:bodyPr wrap="none">
            <a:spAutoFit/>
          </a:bodyPr>
          <a:lstStyle/>
          <a:p>
            <a:r>
              <a:rPr lang="en-US" dirty="0"/>
              <a:t>Prioritized metrics from the CTQ tree above:</a:t>
            </a:r>
          </a:p>
        </p:txBody>
      </p:sp>
      <p:grpSp>
        <p:nvGrpSpPr>
          <p:cNvPr id="10" name="Gruppe 9">
            <a:extLst>
              <a:ext uri="{FF2B5EF4-FFF2-40B4-BE49-F238E27FC236}">
                <a16:creationId xmlns:a16="http://schemas.microsoft.com/office/drawing/2014/main" id="{455ADA90-C7AF-4BC7-8F3E-703E6BE20387}"/>
              </a:ext>
            </a:extLst>
          </p:cNvPr>
          <p:cNvGrpSpPr/>
          <p:nvPr/>
        </p:nvGrpSpPr>
        <p:grpSpPr>
          <a:xfrm>
            <a:off x="1199456" y="6583700"/>
            <a:ext cx="1147299" cy="147158"/>
            <a:chOff x="1199456" y="6594210"/>
            <a:chExt cx="1147299" cy="147158"/>
          </a:xfrm>
        </p:grpSpPr>
        <p:sp>
          <p:nvSpPr>
            <p:cNvPr id="11" name="Pil: femkant 10">
              <a:extLst>
                <a:ext uri="{FF2B5EF4-FFF2-40B4-BE49-F238E27FC236}">
                  <a16:creationId xmlns:a16="http://schemas.microsoft.com/office/drawing/2014/main" id="{744D9A84-8CE7-4D16-998B-BFA23FC57320}"/>
                </a:ext>
              </a:extLst>
            </p:cNvPr>
            <p:cNvSpPr/>
            <p:nvPr/>
          </p:nvSpPr>
          <p:spPr>
            <a:xfrm>
              <a:off x="1199456" y="6597352"/>
              <a:ext cx="288032" cy="144016"/>
            </a:xfrm>
            <a:prstGeom prst="homePlate">
              <a:avLst/>
            </a:prstGeom>
            <a:solidFill>
              <a:srgbClr val="31659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solidFill>
                </a:rPr>
                <a:t>D</a:t>
              </a:r>
            </a:p>
          </p:txBody>
        </p:sp>
        <p:sp>
          <p:nvSpPr>
            <p:cNvPr id="12" name="Pil: vinkeltegn 11">
              <a:extLst>
                <a:ext uri="{FF2B5EF4-FFF2-40B4-BE49-F238E27FC236}">
                  <a16:creationId xmlns:a16="http://schemas.microsoft.com/office/drawing/2014/main" id="{B804EE54-73B5-409D-84A0-0CE805FA16B5}"/>
                </a:ext>
              </a:extLst>
            </p:cNvPr>
            <p:cNvSpPr/>
            <p:nvPr/>
          </p:nvSpPr>
          <p:spPr>
            <a:xfrm>
              <a:off x="1449725" y="6597352"/>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MA</a:t>
              </a:r>
            </a:p>
          </p:txBody>
        </p:sp>
        <p:sp>
          <p:nvSpPr>
            <p:cNvPr id="13" name="Pil: vinkeltegn 12">
              <a:extLst>
                <a:ext uri="{FF2B5EF4-FFF2-40B4-BE49-F238E27FC236}">
                  <a16:creationId xmlns:a16="http://schemas.microsoft.com/office/drawing/2014/main" id="{D5038D59-E674-44DB-BC41-4943279E7C7E}"/>
                </a:ext>
              </a:extLst>
            </p:cNvPr>
            <p:cNvSpPr/>
            <p:nvPr/>
          </p:nvSpPr>
          <p:spPr>
            <a:xfrm>
              <a:off x="1735618" y="6596996"/>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I</a:t>
              </a:r>
            </a:p>
          </p:txBody>
        </p:sp>
        <p:sp>
          <p:nvSpPr>
            <p:cNvPr id="14" name="Pil: vinkeltegn 13">
              <a:extLst>
                <a:ext uri="{FF2B5EF4-FFF2-40B4-BE49-F238E27FC236}">
                  <a16:creationId xmlns:a16="http://schemas.microsoft.com/office/drawing/2014/main" id="{0C4854F0-973D-4583-9BDE-EA6B778D30CD}"/>
                </a:ext>
              </a:extLst>
            </p:cNvPr>
            <p:cNvSpPr/>
            <p:nvPr/>
          </p:nvSpPr>
          <p:spPr>
            <a:xfrm>
              <a:off x="2024603" y="6594210"/>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C</a:t>
              </a:r>
            </a:p>
          </p:txBody>
        </p:sp>
      </p:gr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335360" y="274639"/>
            <a:ext cx="10332640" cy="777875"/>
          </a:xfrm>
        </p:spPr>
        <p:txBody>
          <a:bodyPr/>
          <a:lstStyle/>
          <a:p>
            <a:r>
              <a:rPr lang="en-US" sz="2800" dirty="0">
                <a:solidFill>
                  <a:srgbClr val="1F4268"/>
                </a:solidFill>
              </a:rPr>
              <a:t>Other project scope requirements to ensure </a:t>
            </a:r>
            <a:r>
              <a:rPr lang="en-US" sz="2800" i="1" dirty="0">
                <a:solidFill>
                  <a:srgbClr val="1F4268"/>
                </a:solidFill>
              </a:rPr>
              <a:t>sustain</a:t>
            </a:r>
            <a:r>
              <a:rPr lang="en-US" sz="2800" dirty="0">
                <a:solidFill>
                  <a:srgbClr val="1F4268"/>
                </a:solidFill>
              </a:rPr>
              <a:t> and</a:t>
            </a:r>
            <a:br>
              <a:rPr lang="en-US" sz="2800" dirty="0">
                <a:solidFill>
                  <a:srgbClr val="1F4268"/>
                </a:solidFill>
              </a:rPr>
            </a:br>
            <a:r>
              <a:rPr lang="en-US" sz="3200" i="1" dirty="0">
                <a:solidFill>
                  <a:srgbClr val="1F4268"/>
                </a:solidFill>
              </a:rPr>
              <a:t>future opportunities </a:t>
            </a:r>
            <a:r>
              <a:rPr lang="en-US" sz="2800" dirty="0">
                <a:solidFill>
                  <a:srgbClr val="1F4268"/>
                </a:solidFill>
              </a:rPr>
              <a:t>(only used if relevant)</a:t>
            </a:r>
          </a:p>
        </p:txBody>
      </p:sp>
      <p:graphicFrame>
        <p:nvGraphicFramePr>
          <p:cNvPr id="3" name="Group 45"/>
          <p:cNvGraphicFramePr>
            <a:graphicFrameLocks noGrp="1"/>
          </p:cNvGraphicFramePr>
          <p:nvPr>
            <p:extLst>
              <p:ext uri="{D42A27DB-BD31-4B8C-83A1-F6EECF244321}">
                <p14:modId xmlns:p14="http://schemas.microsoft.com/office/powerpoint/2010/main" val="3809730371"/>
              </p:ext>
            </p:extLst>
          </p:nvPr>
        </p:nvGraphicFramePr>
        <p:xfrm>
          <a:off x="335360" y="1268760"/>
          <a:ext cx="9505056" cy="2088232"/>
        </p:xfrm>
        <a:graphic>
          <a:graphicData uri="http://schemas.openxmlformats.org/drawingml/2006/table">
            <a:tbl>
              <a:tblPr/>
              <a:tblGrid>
                <a:gridCol w="9505056">
                  <a:extLst>
                    <a:ext uri="{9D8B030D-6E8A-4147-A177-3AD203B41FA5}">
                      <a16:colId xmlns:a16="http://schemas.microsoft.com/office/drawing/2014/main" val="20000"/>
                    </a:ext>
                  </a:extLst>
                </a:gridCol>
              </a:tblGrid>
              <a:tr h="557538">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600" b="1" i="0" u="none" strike="noStrike" cap="none" normalizeH="0" baseline="0" noProof="0" dirty="0">
                          <a:ln>
                            <a:noFill/>
                          </a:ln>
                          <a:solidFill>
                            <a:schemeClr val="tx1"/>
                          </a:solidFill>
                          <a:effectLst/>
                          <a:latin typeface="Arial" charset="0"/>
                        </a:rPr>
                        <a:t>What should be included in the project scope to ensure “sustain” (option)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extLst>
                  <a:ext uri="{0D108BD9-81ED-4DB2-BD59-A6C34878D82A}">
                    <a16:rowId xmlns:a16="http://schemas.microsoft.com/office/drawing/2014/main" val="10000"/>
                  </a:ext>
                </a:extLst>
              </a:tr>
              <a:tr h="1530694">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600" b="0" i="0" u="none"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600" b="0" i="0" u="none"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600" b="0" i="0" u="none" strike="noStrike" cap="none" normalizeH="0" baseline="0" dirty="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4" name="Group 45"/>
          <p:cNvGraphicFramePr>
            <a:graphicFrameLocks noGrp="1"/>
          </p:cNvGraphicFramePr>
          <p:nvPr>
            <p:extLst>
              <p:ext uri="{D42A27DB-BD31-4B8C-83A1-F6EECF244321}">
                <p14:modId xmlns:p14="http://schemas.microsoft.com/office/powerpoint/2010/main" val="1763847962"/>
              </p:ext>
            </p:extLst>
          </p:nvPr>
        </p:nvGraphicFramePr>
        <p:xfrm>
          <a:off x="335360" y="3657576"/>
          <a:ext cx="9505056" cy="2507728"/>
        </p:xfrm>
        <a:graphic>
          <a:graphicData uri="http://schemas.openxmlformats.org/drawingml/2006/table">
            <a:tbl>
              <a:tblPr/>
              <a:tblGrid>
                <a:gridCol w="9505056">
                  <a:extLst>
                    <a:ext uri="{9D8B030D-6E8A-4147-A177-3AD203B41FA5}">
                      <a16:colId xmlns:a16="http://schemas.microsoft.com/office/drawing/2014/main" val="20000"/>
                    </a:ext>
                  </a:extLst>
                </a:gridCol>
              </a:tblGrid>
              <a:tr h="968432">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600" b="1" i="0" u="none" strike="noStrike" cap="none" normalizeH="0" baseline="0" noProof="0" dirty="0">
                          <a:ln>
                            <a:noFill/>
                          </a:ln>
                          <a:solidFill>
                            <a:schemeClr val="tx1"/>
                          </a:solidFill>
                          <a:effectLst/>
                          <a:latin typeface="Arial" charset="0"/>
                        </a:rPr>
                        <a:t>What should be included in the project scope to ensure future opportunities/reuse (option)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extLst>
                  <a:ext uri="{0D108BD9-81ED-4DB2-BD59-A6C34878D82A}">
                    <a16:rowId xmlns:a16="http://schemas.microsoft.com/office/drawing/2014/main" val="10000"/>
                  </a:ext>
                </a:extLst>
              </a:tr>
              <a:tr h="1539296">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600" b="0" i="0" u="none"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600" b="0" i="0" u="none"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600" b="0" i="0" u="none" strike="noStrike" cap="none" normalizeH="0" baseline="0" dirty="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pSp>
        <p:nvGrpSpPr>
          <p:cNvPr id="5" name="Gruppe 4">
            <a:extLst>
              <a:ext uri="{FF2B5EF4-FFF2-40B4-BE49-F238E27FC236}">
                <a16:creationId xmlns:a16="http://schemas.microsoft.com/office/drawing/2014/main" id="{E1A88111-3AD0-4CE1-A19C-4230DB98FCC6}"/>
              </a:ext>
            </a:extLst>
          </p:cNvPr>
          <p:cNvGrpSpPr/>
          <p:nvPr/>
        </p:nvGrpSpPr>
        <p:grpSpPr>
          <a:xfrm>
            <a:off x="1199456" y="6583700"/>
            <a:ext cx="1147299" cy="147158"/>
            <a:chOff x="1199456" y="6594210"/>
            <a:chExt cx="1147299" cy="147158"/>
          </a:xfrm>
        </p:grpSpPr>
        <p:sp>
          <p:nvSpPr>
            <p:cNvPr id="6" name="Pil: femkant 5">
              <a:extLst>
                <a:ext uri="{FF2B5EF4-FFF2-40B4-BE49-F238E27FC236}">
                  <a16:creationId xmlns:a16="http://schemas.microsoft.com/office/drawing/2014/main" id="{AD3F80AE-FE03-45D3-BEB5-D657979500DB}"/>
                </a:ext>
              </a:extLst>
            </p:cNvPr>
            <p:cNvSpPr/>
            <p:nvPr/>
          </p:nvSpPr>
          <p:spPr>
            <a:xfrm>
              <a:off x="1199456" y="6597352"/>
              <a:ext cx="288032" cy="144016"/>
            </a:xfrm>
            <a:prstGeom prst="homePlate">
              <a:avLst/>
            </a:prstGeom>
            <a:solidFill>
              <a:srgbClr val="31659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solidFill>
                </a:rPr>
                <a:t>D</a:t>
              </a:r>
            </a:p>
          </p:txBody>
        </p:sp>
        <p:sp>
          <p:nvSpPr>
            <p:cNvPr id="7" name="Pil: vinkeltegn 6">
              <a:extLst>
                <a:ext uri="{FF2B5EF4-FFF2-40B4-BE49-F238E27FC236}">
                  <a16:creationId xmlns:a16="http://schemas.microsoft.com/office/drawing/2014/main" id="{C867ED65-E1EF-419B-9FC4-AA4553C3BBD9}"/>
                </a:ext>
              </a:extLst>
            </p:cNvPr>
            <p:cNvSpPr/>
            <p:nvPr/>
          </p:nvSpPr>
          <p:spPr>
            <a:xfrm>
              <a:off x="1449725" y="6597352"/>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MA</a:t>
              </a:r>
            </a:p>
          </p:txBody>
        </p:sp>
        <p:sp>
          <p:nvSpPr>
            <p:cNvPr id="8" name="Pil: vinkeltegn 7">
              <a:extLst>
                <a:ext uri="{FF2B5EF4-FFF2-40B4-BE49-F238E27FC236}">
                  <a16:creationId xmlns:a16="http://schemas.microsoft.com/office/drawing/2014/main" id="{50C1B79B-9265-4071-9554-3CE3B658A915}"/>
                </a:ext>
              </a:extLst>
            </p:cNvPr>
            <p:cNvSpPr/>
            <p:nvPr/>
          </p:nvSpPr>
          <p:spPr>
            <a:xfrm>
              <a:off x="1735618" y="6596996"/>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I</a:t>
              </a:r>
            </a:p>
          </p:txBody>
        </p:sp>
        <p:sp>
          <p:nvSpPr>
            <p:cNvPr id="9" name="Pil: vinkeltegn 8">
              <a:extLst>
                <a:ext uri="{FF2B5EF4-FFF2-40B4-BE49-F238E27FC236}">
                  <a16:creationId xmlns:a16="http://schemas.microsoft.com/office/drawing/2014/main" id="{F285B136-9EB2-4EE3-81F1-AB59FA135270}"/>
                </a:ext>
              </a:extLst>
            </p:cNvPr>
            <p:cNvSpPr/>
            <p:nvPr/>
          </p:nvSpPr>
          <p:spPr>
            <a:xfrm>
              <a:off x="2024603" y="6594210"/>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C</a:t>
              </a:r>
            </a:p>
          </p:txBody>
        </p:sp>
      </p:grpSp>
    </p:spTree>
    <p:extLst>
      <p:ext uri="{BB962C8B-B14F-4D97-AF65-F5344CB8AC3E}">
        <p14:creationId xmlns:p14="http://schemas.microsoft.com/office/powerpoint/2010/main" val="349789657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22" name="Rectangle 2"/>
          <p:cNvSpPr>
            <a:spLocks noGrp="1" noChangeArrowheads="1"/>
          </p:cNvSpPr>
          <p:nvPr>
            <p:ph type="title"/>
          </p:nvPr>
        </p:nvSpPr>
        <p:spPr/>
        <p:txBody>
          <a:bodyPr/>
          <a:lstStyle/>
          <a:p>
            <a:pPr eaLnBrk="1" hangingPunct="1">
              <a:defRPr/>
            </a:pPr>
            <a:r>
              <a:rPr lang="en-US" sz="2800" dirty="0">
                <a:solidFill>
                  <a:srgbClr val="1F4268"/>
                </a:solidFill>
              </a:rPr>
              <a:t>Initial estimate of economical gains (business base) and other gains </a:t>
            </a:r>
          </a:p>
        </p:txBody>
      </p:sp>
      <p:graphicFrame>
        <p:nvGraphicFramePr>
          <p:cNvPr id="696323" name="Group 3"/>
          <p:cNvGraphicFramePr>
            <a:graphicFrameLocks noGrp="1"/>
          </p:cNvGraphicFramePr>
          <p:nvPr>
            <p:ph type="tbl" idx="1"/>
            <p:extLst>
              <p:ext uri="{D42A27DB-BD31-4B8C-83A1-F6EECF244321}">
                <p14:modId xmlns:p14="http://schemas.microsoft.com/office/powerpoint/2010/main" val="4055836367"/>
              </p:ext>
            </p:extLst>
          </p:nvPr>
        </p:nvGraphicFramePr>
        <p:xfrm>
          <a:off x="401018" y="1268760"/>
          <a:ext cx="5190926" cy="4466482"/>
        </p:xfrm>
        <a:graphic>
          <a:graphicData uri="http://schemas.openxmlformats.org/drawingml/2006/table">
            <a:tbl>
              <a:tblPr/>
              <a:tblGrid>
                <a:gridCol w="4281644">
                  <a:extLst>
                    <a:ext uri="{9D8B030D-6E8A-4147-A177-3AD203B41FA5}">
                      <a16:colId xmlns:a16="http://schemas.microsoft.com/office/drawing/2014/main" val="20000"/>
                    </a:ext>
                  </a:extLst>
                </a:gridCol>
                <a:gridCol w="909282">
                  <a:extLst>
                    <a:ext uri="{9D8B030D-6E8A-4147-A177-3AD203B41FA5}">
                      <a16:colId xmlns:a16="http://schemas.microsoft.com/office/drawing/2014/main" val="20001"/>
                    </a:ext>
                  </a:extLst>
                </a:gridCol>
              </a:tblGrid>
              <a:tr h="444500">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800" b="1" i="0" u="none" strike="noStrike" cap="none" normalizeH="0" baseline="0" dirty="0">
                          <a:ln>
                            <a:noFill/>
                          </a:ln>
                          <a:solidFill>
                            <a:srgbClr val="000080"/>
                          </a:solidFill>
                          <a:effectLst/>
                          <a:latin typeface="Arial" charset="0"/>
                        </a:rPr>
                        <a:t>Income</a:t>
                      </a:r>
                      <a:r>
                        <a:rPr kumimoji="0" lang="en-US" sz="1800" b="1" i="0" u="none" strike="noStrike" cap="none" normalizeH="0" baseline="0">
                          <a:ln>
                            <a:noFill/>
                          </a:ln>
                          <a:solidFill>
                            <a:srgbClr val="000080"/>
                          </a:solidFill>
                          <a:effectLst/>
                          <a:latin typeface="Arial" charset="0"/>
                        </a:rPr>
                        <a:t>/savings</a:t>
                      </a:r>
                      <a:endParaRPr kumimoji="0" lang="en-US" sz="1800" b="1" i="0" u="none" strike="noStrike" cap="none" normalizeH="0" baseline="0" dirty="0">
                        <a:ln>
                          <a:noFill/>
                        </a:ln>
                        <a:solidFill>
                          <a:srgbClr val="000080"/>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800" b="1" i="0" u="none" strike="noStrike" cap="none" normalizeH="0" baseline="0" dirty="0">
                          <a:ln>
                            <a:noFill/>
                          </a:ln>
                          <a:solidFill>
                            <a:srgbClr val="000080"/>
                          </a:solidFill>
                          <a:effectLst/>
                          <a:latin typeface="Arial" charset="0"/>
                        </a:rPr>
                        <a:t>USD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9156">
                <a:tc>
                  <a:txBody>
                    <a:bodyPr/>
                    <a:lstStyle/>
                    <a:p>
                      <a:pPr marL="541338" marR="0" lvl="1" indent="0" algn="l" defTabSz="914400" rtl="0" eaLnBrk="1" fontAlgn="base" latinLnBrk="0" hangingPunct="1">
                        <a:lnSpc>
                          <a:spcPct val="100000"/>
                        </a:lnSpc>
                        <a:spcBef>
                          <a:spcPct val="20000"/>
                        </a:spcBef>
                        <a:spcAft>
                          <a:spcPts val="600"/>
                        </a:spcAft>
                        <a:buClr>
                          <a:srgbClr val="000099"/>
                        </a:buClr>
                        <a:buSzTx/>
                        <a:buFont typeface="Wingdings" pitchFamily="2" charset="2"/>
                        <a:buNone/>
                        <a:tabLst/>
                      </a:pPr>
                      <a:endParaRPr kumimoji="0" lang="en-US" sz="1800" b="0" i="0" u="none" strike="noStrike" cap="none" normalizeH="0" baseline="0" dirty="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8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2913">
                <a:tc>
                  <a:txBody>
                    <a:bodyPr/>
                    <a:lstStyle/>
                    <a:p>
                      <a:pPr marL="541338" marR="0" lvl="1" indent="0" algn="l" defTabSz="914400" rtl="0" eaLnBrk="1" fontAlgn="base" latinLnBrk="0" hangingPunct="1">
                        <a:lnSpc>
                          <a:spcPct val="100000"/>
                        </a:lnSpc>
                        <a:spcBef>
                          <a:spcPct val="20000"/>
                        </a:spcBef>
                        <a:spcAft>
                          <a:spcPts val="600"/>
                        </a:spcAft>
                        <a:buClr>
                          <a:srgbClr val="000099"/>
                        </a:buClr>
                        <a:buSzTx/>
                        <a:buFont typeface="Wingdings" pitchFamily="2" charset="2"/>
                        <a:buNone/>
                        <a:tabLst/>
                      </a:pPr>
                      <a:endParaRPr kumimoji="0" lang="en-US" sz="1800" b="0" i="0" u="none" strike="noStrike" cap="none" normalizeH="0" baseline="0" dirty="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800" b="0"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44500">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800" b="1" i="0" u="none" strike="noStrike" cap="none" normalizeH="0" baseline="0">
                          <a:ln>
                            <a:noFill/>
                          </a:ln>
                          <a:solidFill>
                            <a:schemeClr val="tx1"/>
                          </a:solidFill>
                          <a:effectLst/>
                          <a:latin typeface="Arial" charset="0"/>
                        </a:rPr>
                        <a:t>Sum</a:t>
                      </a:r>
                      <a:r>
                        <a:t> </a:t>
                      </a:r>
                      <a:endParaRPr kumimoji="0" lang="en-US" sz="1800" b="0" i="0" u="none" strike="noStrike" cap="none" normalizeH="0" baseline="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8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44500">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800" b="1" i="0" u="none" strike="noStrike" cap="none" normalizeH="0" baseline="0">
                          <a:ln>
                            <a:noFill/>
                          </a:ln>
                          <a:solidFill>
                            <a:srgbClr val="000080"/>
                          </a:solidFill>
                          <a:effectLst/>
                          <a:latin typeface="Arial" charset="0"/>
                        </a:rPr>
                        <a:t>Costs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800" b="0"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44500">
                <a:tc>
                  <a:txBody>
                    <a:bodyPr/>
                    <a:lstStyle/>
                    <a:p>
                      <a:pPr marL="541338" marR="0" lvl="1" indent="0" algn="l" defTabSz="914400" rtl="0" eaLnBrk="1" fontAlgn="base" latinLnBrk="0" hangingPunct="1">
                        <a:lnSpc>
                          <a:spcPct val="100000"/>
                        </a:lnSpc>
                        <a:spcBef>
                          <a:spcPct val="20000"/>
                        </a:spcBef>
                        <a:spcAft>
                          <a:spcPts val="600"/>
                        </a:spcAft>
                        <a:buClr>
                          <a:srgbClr val="000099"/>
                        </a:buClr>
                        <a:buSzTx/>
                        <a:buFont typeface="Wingdings" pitchFamily="2" charset="2"/>
                        <a:buNone/>
                        <a:tabLst/>
                      </a:pPr>
                      <a:endParaRPr kumimoji="0" lang="en-US" sz="1800" b="0" i="0" u="none" strike="noStrike" cap="none" normalizeH="0" baseline="0" dirty="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8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44500">
                <a:tc>
                  <a:txBody>
                    <a:bodyPr/>
                    <a:lstStyle/>
                    <a:p>
                      <a:pPr marL="541338" marR="0" lvl="1" indent="0" algn="l" defTabSz="914400" rtl="0" eaLnBrk="1" fontAlgn="base" latinLnBrk="0" hangingPunct="1">
                        <a:lnSpc>
                          <a:spcPct val="100000"/>
                        </a:lnSpc>
                        <a:spcBef>
                          <a:spcPct val="20000"/>
                        </a:spcBef>
                        <a:spcAft>
                          <a:spcPts val="600"/>
                        </a:spcAft>
                        <a:buClr>
                          <a:srgbClr val="000099"/>
                        </a:buClr>
                        <a:buSzTx/>
                        <a:buFont typeface="Wingdings" pitchFamily="2" charset="2"/>
                        <a:buNone/>
                        <a:tabLst/>
                      </a:pPr>
                      <a:endParaRPr kumimoji="0" lang="en-US" sz="1800" b="0" i="0" u="none" strike="noStrike" cap="none" normalizeH="0" baseline="0" dirty="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800" b="0"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42913">
                <a:tc>
                  <a:txBody>
                    <a:bodyPr/>
                    <a:lstStyle/>
                    <a:p>
                      <a:pPr marL="541338" marR="0" lvl="1" indent="0" algn="l" defTabSz="914400" rtl="0" eaLnBrk="1" fontAlgn="base" latinLnBrk="0" hangingPunct="1">
                        <a:lnSpc>
                          <a:spcPct val="100000"/>
                        </a:lnSpc>
                        <a:spcBef>
                          <a:spcPct val="20000"/>
                        </a:spcBef>
                        <a:spcAft>
                          <a:spcPts val="600"/>
                        </a:spcAft>
                        <a:buClr>
                          <a:srgbClr val="000099"/>
                        </a:buClr>
                        <a:buSzTx/>
                        <a:buFont typeface="Wingdings" pitchFamily="2" charset="2"/>
                        <a:buNone/>
                        <a:tabLst/>
                      </a:pPr>
                      <a:endParaRPr kumimoji="0" lang="en-US" sz="1800" b="0" i="0" u="none" strike="noStrike" cap="none" normalizeH="0" baseline="0" dirty="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800" b="0"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44500">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800" b="1" i="0" u="none" strike="noStrike" cap="none" normalizeH="0" baseline="0">
                          <a:ln>
                            <a:noFill/>
                          </a:ln>
                          <a:solidFill>
                            <a:schemeClr val="tx1"/>
                          </a:solidFill>
                          <a:effectLst/>
                          <a:latin typeface="Arial" charset="0"/>
                        </a:rPr>
                        <a:t>Sum costs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8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44500">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800" b="1" i="0" u="none" strike="noStrike" cap="none" normalizeH="0" baseline="0">
                          <a:ln>
                            <a:noFill/>
                          </a:ln>
                          <a:solidFill>
                            <a:srgbClr val="000080"/>
                          </a:solidFill>
                          <a:effectLst/>
                          <a:latin typeface="Arial" charset="0"/>
                        </a:rPr>
                        <a:t>Gain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800" b="1" i="0" u="none" strike="noStrike" cap="none" normalizeH="0" baseline="0" dirty="0">
                        <a:ln>
                          <a:noFill/>
                        </a:ln>
                        <a:solidFill>
                          <a:srgbClr val="00008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graphicFrame>
        <p:nvGraphicFramePr>
          <p:cNvPr id="3" name="Tabell 2"/>
          <p:cNvGraphicFramePr>
            <a:graphicFrameLocks noGrp="1"/>
          </p:cNvGraphicFramePr>
          <p:nvPr>
            <p:extLst>
              <p:ext uri="{D42A27DB-BD31-4B8C-83A1-F6EECF244321}">
                <p14:modId xmlns:p14="http://schemas.microsoft.com/office/powerpoint/2010/main" val="3237956760"/>
              </p:ext>
            </p:extLst>
          </p:nvPr>
        </p:nvGraphicFramePr>
        <p:xfrm>
          <a:off x="6744072" y="1266552"/>
          <a:ext cx="5046910" cy="2595880"/>
        </p:xfrm>
        <a:graphic>
          <a:graphicData uri="http://schemas.openxmlformats.org/drawingml/2006/table">
            <a:tbl>
              <a:tblPr>
                <a:tableStyleId>{073A0DAA-6AF3-43AB-8588-CEC1D06C72B9}</a:tableStyleId>
              </a:tblPr>
              <a:tblGrid>
                <a:gridCol w="5046910">
                  <a:extLst>
                    <a:ext uri="{9D8B030D-6E8A-4147-A177-3AD203B41FA5}">
                      <a16:colId xmlns:a16="http://schemas.microsoft.com/office/drawing/2014/main" val="20000"/>
                    </a:ext>
                  </a:extLst>
                </a:gridCol>
              </a:tblGrid>
              <a:tr h="370840">
                <a:tc>
                  <a:txBody>
                    <a:bodyPr/>
                    <a:lstStyle/>
                    <a:p>
                      <a:r>
                        <a:t>Other gains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endParaRPr lang="nb-NO"/>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endParaRPr lang="nb-NO"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endParaRPr lang="nb-NO"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endParaRPr lang="nb-NO"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endParaRPr lang="nb-NO"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endParaRPr lang="nb-NO"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2" name="TekstSylinder 1">
            <a:extLst>
              <a:ext uri="{FF2B5EF4-FFF2-40B4-BE49-F238E27FC236}">
                <a16:creationId xmlns:a16="http://schemas.microsoft.com/office/drawing/2014/main" id="{ABF17531-9986-454D-8BB1-BB1CE4E97452}"/>
              </a:ext>
            </a:extLst>
          </p:cNvPr>
          <p:cNvSpPr txBox="1"/>
          <p:nvPr/>
        </p:nvSpPr>
        <p:spPr>
          <a:xfrm>
            <a:off x="335360" y="5949280"/>
            <a:ext cx="6724918" cy="369332"/>
          </a:xfrm>
          <a:prstGeom prst="rect">
            <a:avLst/>
          </a:prstGeom>
          <a:noFill/>
        </p:spPr>
        <p:txBody>
          <a:bodyPr wrap="none" rtlCol="0">
            <a:spAutoFit/>
          </a:bodyPr>
          <a:lstStyle/>
          <a:p>
            <a:r>
              <a:rPr lang="en-US" dirty="0"/>
              <a:t>Other formats for calculating economical gains may be required.</a:t>
            </a:r>
          </a:p>
        </p:txBody>
      </p:sp>
      <p:grpSp>
        <p:nvGrpSpPr>
          <p:cNvPr id="7" name="Gruppe 6">
            <a:extLst>
              <a:ext uri="{FF2B5EF4-FFF2-40B4-BE49-F238E27FC236}">
                <a16:creationId xmlns:a16="http://schemas.microsoft.com/office/drawing/2014/main" id="{D82F09B6-5975-4BBC-8184-F03FD0DA41FA}"/>
              </a:ext>
            </a:extLst>
          </p:cNvPr>
          <p:cNvGrpSpPr/>
          <p:nvPr/>
        </p:nvGrpSpPr>
        <p:grpSpPr>
          <a:xfrm>
            <a:off x="1199456" y="6583700"/>
            <a:ext cx="1147299" cy="147158"/>
            <a:chOff x="1199456" y="6594210"/>
            <a:chExt cx="1147299" cy="147158"/>
          </a:xfrm>
        </p:grpSpPr>
        <p:sp>
          <p:nvSpPr>
            <p:cNvPr id="8" name="Pil: femkant 7">
              <a:extLst>
                <a:ext uri="{FF2B5EF4-FFF2-40B4-BE49-F238E27FC236}">
                  <a16:creationId xmlns:a16="http://schemas.microsoft.com/office/drawing/2014/main" id="{26490529-C1C5-4A73-BE32-9E421856AE9A}"/>
                </a:ext>
              </a:extLst>
            </p:cNvPr>
            <p:cNvSpPr/>
            <p:nvPr/>
          </p:nvSpPr>
          <p:spPr>
            <a:xfrm>
              <a:off x="1199456" y="6597352"/>
              <a:ext cx="288032" cy="144016"/>
            </a:xfrm>
            <a:prstGeom prst="homePlate">
              <a:avLst/>
            </a:prstGeom>
            <a:solidFill>
              <a:srgbClr val="31659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solidFill>
                </a:rPr>
                <a:t>D</a:t>
              </a:r>
            </a:p>
          </p:txBody>
        </p:sp>
        <p:sp>
          <p:nvSpPr>
            <p:cNvPr id="9" name="Pil: vinkeltegn 8">
              <a:extLst>
                <a:ext uri="{FF2B5EF4-FFF2-40B4-BE49-F238E27FC236}">
                  <a16:creationId xmlns:a16="http://schemas.microsoft.com/office/drawing/2014/main" id="{D2AA27C8-A75F-4D60-9B3D-2CBA7A06FA53}"/>
                </a:ext>
              </a:extLst>
            </p:cNvPr>
            <p:cNvSpPr/>
            <p:nvPr/>
          </p:nvSpPr>
          <p:spPr>
            <a:xfrm>
              <a:off x="1449725" y="6597352"/>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MA</a:t>
              </a:r>
            </a:p>
          </p:txBody>
        </p:sp>
        <p:sp>
          <p:nvSpPr>
            <p:cNvPr id="10" name="Pil: vinkeltegn 9">
              <a:extLst>
                <a:ext uri="{FF2B5EF4-FFF2-40B4-BE49-F238E27FC236}">
                  <a16:creationId xmlns:a16="http://schemas.microsoft.com/office/drawing/2014/main" id="{E57F019E-26C0-47C3-A0E3-1D53D718FBD4}"/>
                </a:ext>
              </a:extLst>
            </p:cNvPr>
            <p:cNvSpPr/>
            <p:nvPr/>
          </p:nvSpPr>
          <p:spPr>
            <a:xfrm>
              <a:off x="1735618" y="6596996"/>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I</a:t>
              </a:r>
            </a:p>
          </p:txBody>
        </p:sp>
        <p:sp>
          <p:nvSpPr>
            <p:cNvPr id="11" name="Pil: vinkeltegn 10">
              <a:extLst>
                <a:ext uri="{FF2B5EF4-FFF2-40B4-BE49-F238E27FC236}">
                  <a16:creationId xmlns:a16="http://schemas.microsoft.com/office/drawing/2014/main" id="{3F96D2AF-D82F-4ED4-9E4F-5C4ADEF8EF06}"/>
                </a:ext>
              </a:extLst>
            </p:cNvPr>
            <p:cNvSpPr/>
            <p:nvPr/>
          </p:nvSpPr>
          <p:spPr>
            <a:xfrm>
              <a:off x="2024603" y="6594210"/>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C</a:t>
              </a:r>
            </a:p>
          </p:txBody>
        </p:sp>
      </p:gr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e 1"/>
          <p:cNvPicPr>
            <a:picLocks noChangeAspect="1"/>
          </p:cNvPicPr>
          <p:nvPr/>
        </p:nvPicPr>
        <p:blipFill>
          <a:blip r:embed="rId3"/>
          <a:stretch>
            <a:fillRect/>
          </a:stretch>
        </p:blipFill>
        <p:spPr>
          <a:xfrm>
            <a:off x="2522930" y="1251323"/>
            <a:ext cx="7245477" cy="3776419"/>
          </a:xfrm>
          <a:prstGeom prst="rect">
            <a:avLst/>
          </a:prstGeom>
        </p:spPr>
      </p:pic>
      <p:sp>
        <p:nvSpPr>
          <p:cNvPr id="673794" name="Rectangle 2"/>
          <p:cNvSpPr>
            <a:spLocks noGrp="1" noChangeArrowheads="1"/>
          </p:cNvSpPr>
          <p:nvPr>
            <p:ph type="title"/>
          </p:nvPr>
        </p:nvSpPr>
        <p:spPr/>
        <p:txBody>
          <a:bodyPr/>
          <a:lstStyle/>
          <a:p>
            <a:pPr eaLnBrk="1" hangingPunct="1">
              <a:defRPr/>
            </a:pPr>
            <a:r>
              <a:rPr lang="en-US" sz="3200" dirty="0">
                <a:solidFill>
                  <a:srgbClr val="1F4268"/>
                </a:solidFill>
              </a:rPr>
              <a:t>Project schedule (plan)</a:t>
            </a:r>
          </a:p>
        </p:txBody>
      </p:sp>
      <p:sp>
        <p:nvSpPr>
          <p:cNvPr id="40963" name="Text Box 3"/>
          <p:cNvSpPr txBox="1">
            <a:spLocks noChangeArrowheads="1"/>
          </p:cNvSpPr>
          <p:nvPr/>
        </p:nvSpPr>
        <p:spPr bwMode="auto">
          <a:xfrm>
            <a:off x="875423" y="1196752"/>
            <a:ext cx="1172116" cy="369332"/>
          </a:xfrm>
          <a:prstGeom prst="rect">
            <a:avLst/>
          </a:prstGeom>
          <a:noFill/>
          <a:ln w="9525">
            <a:noFill/>
            <a:miter lim="800000"/>
            <a:headEnd/>
            <a:tailEnd/>
          </a:ln>
        </p:spPr>
        <p:txBody>
          <a:bodyPr wrap="none">
            <a:spAutoFit/>
          </a:bodyPr>
          <a:lstStyle/>
          <a:p>
            <a:r>
              <a:rPr lang="en-US" dirty="0"/>
              <a:t>Milestone</a:t>
            </a:r>
          </a:p>
        </p:txBody>
      </p:sp>
      <p:sp>
        <p:nvSpPr>
          <p:cNvPr id="40964" name="Text Box 4"/>
          <p:cNvSpPr txBox="1">
            <a:spLocks noChangeArrowheads="1"/>
          </p:cNvSpPr>
          <p:nvPr/>
        </p:nvSpPr>
        <p:spPr bwMode="auto">
          <a:xfrm>
            <a:off x="887216" y="1964465"/>
            <a:ext cx="915635" cy="369332"/>
          </a:xfrm>
          <a:prstGeom prst="rect">
            <a:avLst/>
          </a:prstGeom>
          <a:noFill/>
          <a:ln w="9525">
            <a:noFill/>
            <a:miter lim="800000"/>
            <a:headEnd/>
            <a:tailEnd/>
          </a:ln>
        </p:spPr>
        <p:txBody>
          <a:bodyPr wrap="none">
            <a:spAutoFit/>
          </a:bodyPr>
          <a:lstStyle/>
          <a:p>
            <a:r>
              <a:rPr lang="en-US" dirty="0"/>
              <a:t>Activity</a:t>
            </a:r>
          </a:p>
        </p:txBody>
      </p:sp>
      <p:sp>
        <p:nvSpPr>
          <p:cNvPr id="40966" name="Line 7"/>
          <p:cNvSpPr>
            <a:spLocks noChangeShapeType="1"/>
          </p:cNvSpPr>
          <p:nvPr/>
        </p:nvSpPr>
        <p:spPr bwMode="auto">
          <a:xfrm flipH="1" flipV="1">
            <a:off x="1658836" y="1538064"/>
            <a:ext cx="1172117" cy="369332"/>
          </a:xfrm>
          <a:prstGeom prst="line">
            <a:avLst/>
          </a:prstGeom>
          <a:noFill/>
          <a:ln w="28575">
            <a:solidFill>
              <a:srgbClr val="993300"/>
            </a:solidFill>
            <a:round/>
            <a:headEnd type="triangle" w="med" len="med"/>
            <a:tailEnd/>
          </a:ln>
        </p:spPr>
        <p:txBody>
          <a:bodyPr/>
          <a:lstStyle/>
          <a:p>
            <a:endParaRPr lang="nb-NO"/>
          </a:p>
        </p:txBody>
      </p:sp>
      <p:sp>
        <p:nvSpPr>
          <p:cNvPr id="40967" name="Line 8"/>
          <p:cNvSpPr>
            <a:spLocks noChangeShapeType="1"/>
          </p:cNvSpPr>
          <p:nvPr/>
        </p:nvSpPr>
        <p:spPr bwMode="auto">
          <a:xfrm flipH="1" flipV="1">
            <a:off x="1765087" y="2214378"/>
            <a:ext cx="1261899" cy="403250"/>
          </a:xfrm>
          <a:prstGeom prst="line">
            <a:avLst/>
          </a:prstGeom>
          <a:noFill/>
          <a:ln w="28575">
            <a:solidFill>
              <a:srgbClr val="993300"/>
            </a:solidFill>
            <a:round/>
            <a:headEnd type="triangle" w="med" len="med"/>
            <a:tailEnd/>
          </a:ln>
        </p:spPr>
        <p:txBody>
          <a:bodyPr/>
          <a:lstStyle/>
          <a:p>
            <a:endParaRPr lang="nb-NO"/>
          </a:p>
        </p:txBody>
      </p:sp>
      <p:graphicFrame>
        <p:nvGraphicFramePr>
          <p:cNvPr id="11" name="Tabell 10"/>
          <p:cNvGraphicFramePr>
            <a:graphicFrameLocks noGrp="1"/>
          </p:cNvGraphicFramePr>
          <p:nvPr>
            <p:extLst>
              <p:ext uri="{D42A27DB-BD31-4B8C-83A1-F6EECF244321}">
                <p14:modId xmlns:p14="http://schemas.microsoft.com/office/powerpoint/2010/main" val="1137552561"/>
              </p:ext>
            </p:extLst>
          </p:nvPr>
        </p:nvGraphicFramePr>
        <p:xfrm>
          <a:off x="2553168" y="5578440"/>
          <a:ext cx="7215240" cy="370840"/>
        </p:xfrm>
        <a:graphic>
          <a:graphicData uri="http://schemas.openxmlformats.org/drawingml/2006/table">
            <a:tbl>
              <a:tblPr firstRow="1" bandRow="1">
                <a:tableStyleId>{93296810-A885-4BE3-A3E7-6D5BEEA58F35}</a:tableStyleId>
              </a:tblPr>
              <a:tblGrid>
                <a:gridCol w="1443048">
                  <a:extLst>
                    <a:ext uri="{9D8B030D-6E8A-4147-A177-3AD203B41FA5}">
                      <a16:colId xmlns:a16="http://schemas.microsoft.com/office/drawing/2014/main" val="20000"/>
                    </a:ext>
                  </a:extLst>
                </a:gridCol>
                <a:gridCol w="1443048">
                  <a:extLst>
                    <a:ext uri="{9D8B030D-6E8A-4147-A177-3AD203B41FA5}">
                      <a16:colId xmlns:a16="http://schemas.microsoft.com/office/drawing/2014/main" val="20001"/>
                    </a:ext>
                  </a:extLst>
                </a:gridCol>
                <a:gridCol w="1443048">
                  <a:extLst>
                    <a:ext uri="{9D8B030D-6E8A-4147-A177-3AD203B41FA5}">
                      <a16:colId xmlns:a16="http://schemas.microsoft.com/office/drawing/2014/main" val="20002"/>
                    </a:ext>
                  </a:extLst>
                </a:gridCol>
                <a:gridCol w="1443048">
                  <a:extLst>
                    <a:ext uri="{9D8B030D-6E8A-4147-A177-3AD203B41FA5}">
                      <a16:colId xmlns:a16="http://schemas.microsoft.com/office/drawing/2014/main" val="20003"/>
                    </a:ext>
                  </a:extLst>
                </a:gridCol>
                <a:gridCol w="1443048">
                  <a:extLst>
                    <a:ext uri="{9D8B030D-6E8A-4147-A177-3AD203B41FA5}">
                      <a16:colId xmlns:a16="http://schemas.microsoft.com/office/drawing/2014/main" val="20004"/>
                    </a:ext>
                  </a:extLst>
                </a:gridCol>
              </a:tblGrid>
              <a:tr h="370840">
                <a:tc>
                  <a:txBody>
                    <a:bodyPr/>
                    <a:lstStyle/>
                    <a:p>
                      <a:r>
                        <a:rPr lang="nb-NO" sz="1600" b="0" dirty="0">
                          <a:solidFill>
                            <a:schemeClr val="tx1"/>
                          </a:solidFill>
                        </a:rPr>
                        <a:t>Date: time:</a:t>
                      </a:r>
                      <a:endParaRPr lang="en-US" sz="1600" b="0" dirty="0">
                        <a:solidFill>
                          <a:schemeClr val="tx1"/>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nb-NO" sz="1600" b="0" dirty="0">
                          <a:solidFill>
                            <a:schemeClr val="tx1"/>
                          </a:solidFill>
                        </a:rPr>
                        <a:t>Date: , time:</a:t>
                      </a:r>
                      <a:endParaRPr lang="en-US" sz="1600" b="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nb-NO" sz="1600" b="0" dirty="0">
                          <a:solidFill>
                            <a:schemeClr val="tx1"/>
                          </a:solidFill>
                        </a:rPr>
                        <a:t>Date: , time:</a:t>
                      </a:r>
                      <a:endParaRPr lang="en-US" sz="1600" b="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nb-NO" sz="1600" b="0" dirty="0">
                          <a:solidFill>
                            <a:schemeClr val="tx1"/>
                          </a:solidFill>
                        </a:rPr>
                        <a:t>Date: , time:</a:t>
                      </a:r>
                      <a:endParaRPr lang="en-US" sz="1600" b="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nb-NO" sz="1600" b="0" dirty="0">
                          <a:solidFill>
                            <a:schemeClr val="tx1"/>
                          </a:solidFill>
                        </a:rPr>
                        <a:t>Date: , time:</a:t>
                      </a:r>
                      <a:endParaRPr lang="en-US" sz="1600" b="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bl>
          </a:graphicData>
        </a:graphic>
      </p:graphicFrame>
      <p:sp>
        <p:nvSpPr>
          <p:cNvPr id="40982" name="TekstSylinder 11"/>
          <p:cNvSpPr txBox="1">
            <a:spLocks noChangeArrowheads="1"/>
          </p:cNvSpPr>
          <p:nvPr/>
        </p:nvSpPr>
        <p:spPr bwMode="auto">
          <a:xfrm>
            <a:off x="2556319" y="5164102"/>
            <a:ext cx="2055713" cy="369888"/>
          </a:xfrm>
          <a:prstGeom prst="rect">
            <a:avLst/>
          </a:prstGeom>
          <a:noFill/>
          <a:ln w="9525">
            <a:noFill/>
            <a:miter lim="800000"/>
            <a:headEnd/>
            <a:tailEnd/>
          </a:ln>
        </p:spPr>
        <p:txBody>
          <a:bodyPr wrap="square">
            <a:spAutoFit/>
          </a:bodyPr>
          <a:lstStyle/>
          <a:p>
            <a:r>
              <a:rPr lang="en-US" dirty="0"/>
              <a:t>Meeting schedule:</a:t>
            </a:r>
          </a:p>
        </p:txBody>
      </p:sp>
      <p:grpSp>
        <p:nvGrpSpPr>
          <p:cNvPr id="12" name="Gruppe 11">
            <a:extLst>
              <a:ext uri="{FF2B5EF4-FFF2-40B4-BE49-F238E27FC236}">
                <a16:creationId xmlns:a16="http://schemas.microsoft.com/office/drawing/2014/main" id="{9569FF8F-B934-46A0-BE34-5F1EC0AA8722}"/>
              </a:ext>
            </a:extLst>
          </p:cNvPr>
          <p:cNvGrpSpPr/>
          <p:nvPr/>
        </p:nvGrpSpPr>
        <p:grpSpPr>
          <a:xfrm>
            <a:off x="1199456" y="6583700"/>
            <a:ext cx="1147299" cy="147158"/>
            <a:chOff x="1199456" y="6594210"/>
            <a:chExt cx="1147299" cy="147158"/>
          </a:xfrm>
        </p:grpSpPr>
        <p:sp>
          <p:nvSpPr>
            <p:cNvPr id="13" name="Pil: femkant 12">
              <a:extLst>
                <a:ext uri="{FF2B5EF4-FFF2-40B4-BE49-F238E27FC236}">
                  <a16:creationId xmlns:a16="http://schemas.microsoft.com/office/drawing/2014/main" id="{55706B90-5D84-4D95-80DC-83C02937FF0F}"/>
                </a:ext>
              </a:extLst>
            </p:cNvPr>
            <p:cNvSpPr/>
            <p:nvPr/>
          </p:nvSpPr>
          <p:spPr>
            <a:xfrm>
              <a:off x="1199456" y="6597352"/>
              <a:ext cx="288032" cy="144016"/>
            </a:xfrm>
            <a:prstGeom prst="homePlate">
              <a:avLst/>
            </a:prstGeom>
            <a:solidFill>
              <a:srgbClr val="31659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solidFill>
                </a:rPr>
                <a:t>D</a:t>
              </a:r>
            </a:p>
          </p:txBody>
        </p:sp>
        <p:sp>
          <p:nvSpPr>
            <p:cNvPr id="14" name="Pil: vinkeltegn 13">
              <a:extLst>
                <a:ext uri="{FF2B5EF4-FFF2-40B4-BE49-F238E27FC236}">
                  <a16:creationId xmlns:a16="http://schemas.microsoft.com/office/drawing/2014/main" id="{1A78ABCF-ACE8-4A90-AE11-D23C37F0984E}"/>
                </a:ext>
              </a:extLst>
            </p:cNvPr>
            <p:cNvSpPr/>
            <p:nvPr/>
          </p:nvSpPr>
          <p:spPr>
            <a:xfrm>
              <a:off x="1449725" y="6597352"/>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MA</a:t>
              </a:r>
            </a:p>
          </p:txBody>
        </p:sp>
        <p:sp>
          <p:nvSpPr>
            <p:cNvPr id="15" name="Pil: vinkeltegn 14">
              <a:extLst>
                <a:ext uri="{FF2B5EF4-FFF2-40B4-BE49-F238E27FC236}">
                  <a16:creationId xmlns:a16="http://schemas.microsoft.com/office/drawing/2014/main" id="{72EEF88F-920D-4BD9-9FD5-7669E706BD62}"/>
                </a:ext>
              </a:extLst>
            </p:cNvPr>
            <p:cNvSpPr/>
            <p:nvPr/>
          </p:nvSpPr>
          <p:spPr>
            <a:xfrm>
              <a:off x="1735618" y="6596996"/>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I</a:t>
              </a:r>
            </a:p>
          </p:txBody>
        </p:sp>
        <p:sp>
          <p:nvSpPr>
            <p:cNvPr id="16" name="Pil: vinkeltegn 15">
              <a:extLst>
                <a:ext uri="{FF2B5EF4-FFF2-40B4-BE49-F238E27FC236}">
                  <a16:creationId xmlns:a16="http://schemas.microsoft.com/office/drawing/2014/main" id="{79FAA8B7-AEAB-48F0-A970-3B826E4B94C0}"/>
                </a:ext>
              </a:extLst>
            </p:cNvPr>
            <p:cNvSpPr/>
            <p:nvPr/>
          </p:nvSpPr>
          <p:spPr>
            <a:xfrm>
              <a:off x="2024603" y="6594210"/>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C</a:t>
              </a:r>
            </a:p>
          </p:txBody>
        </p:sp>
      </p:gr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9314" name="Rectangle 2"/>
          <p:cNvSpPr>
            <a:spLocks noGrp="1" noChangeArrowheads="1"/>
          </p:cNvSpPr>
          <p:nvPr>
            <p:ph type="title"/>
          </p:nvPr>
        </p:nvSpPr>
        <p:spPr>
          <a:xfrm>
            <a:off x="263353" y="274639"/>
            <a:ext cx="10009362" cy="777875"/>
          </a:xfrm>
        </p:spPr>
        <p:txBody>
          <a:bodyPr/>
          <a:lstStyle/>
          <a:p>
            <a:pPr eaLnBrk="1" hangingPunct="1">
              <a:spcAft>
                <a:spcPct val="50000"/>
              </a:spcAft>
            </a:pPr>
            <a:r>
              <a:rPr lang="en-US" sz="3200" dirty="0">
                <a:solidFill>
                  <a:srgbClr val="1F4268"/>
                </a:solidFill>
              </a:rPr>
              <a:t>Risk factors and mitigating activities</a:t>
            </a:r>
          </a:p>
        </p:txBody>
      </p:sp>
      <p:graphicFrame>
        <p:nvGraphicFramePr>
          <p:cNvPr id="3" name="Plassholder for innhold 2"/>
          <p:cNvGraphicFramePr>
            <a:graphicFrameLocks noGrp="1"/>
          </p:cNvGraphicFramePr>
          <p:nvPr>
            <p:ph idx="1"/>
            <p:extLst>
              <p:ext uri="{D42A27DB-BD31-4B8C-83A1-F6EECF244321}">
                <p14:modId xmlns:p14="http://schemas.microsoft.com/office/powerpoint/2010/main" val="173540576"/>
              </p:ext>
            </p:extLst>
          </p:nvPr>
        </p:nvGraphicFramePr>
        <p:xfrm>
          <a:off x="407368" y="1484784"/>
          <a:ext cx="11233248" cy="3337560"/>
        </p:xfrm>
        <a:graphic>
          <a:graphicData uri="http://schemas.openxmlformats.org/drawingml/2006/table">
            <a:tbl>
              <a:tblPr bandRow="1">
                <a:tableStyleId>{9DCAF9ED-07DC-4A11-8D7F-57B35C25682E}</a:tableStyleId>
              </a:tblPr>
              <a:tblGrid>
                <a:gridCol w="4474590">
                  <a:extLst>
                    <a:ext uri="{9D8B030D-6E8A-4147-A177-3AD203B41FA5}">
                      <a16:colId xmlns:a16="http://schemas.microsoft.com/office/drawing/2014/main" val="20000"/>
                    </a:ext>
                  </a:extLst>
                </a:gridCol>
                <a:gridCol w="1905305">
                  <a:extLst>
                    <a:ext uri="{9D8B030D-6E8A-4147-A177-3AD203B41FA5}">
                      <a16:colId xmlns:a16="http://schemas.microsoft.com/office/drawing/2014/main" val="20001"/>
                    </a:ext>
                  </a:extLst>
                </a:gridCol>
                <a:gridCol w="4853353">
                  <a:extLst>
                    <a:ext uri="{9D8B030D-6E8A-4147-A177-3AD203B41FA5}">
                      <a16:colId xmlns:a16="http://schemas.microsoft.com/office/drawing/2014/main" val="20002"/>
                    </a:ext>
                  </a:extLst>
                </a:gridCol>
              </a:tblGrid>
              <a:tr h="370840">
                <a:tc>
                  <a:txBody>
                    <a:bodyPr/>
                    <a:lstStyle/>
                    <a:p>
                      <a:r>
                        <a:rPr lang="nb-NO" dirty="0"/>
                        <a:t>Risk f</a:t>
                      </a:r>
                      <a:r>
                        <a:rPr dirty="0"/>
                        <a:t>actors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r>
                        <a:t>Criticality</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r>
                        <a:rPr dirty="0"/>
                        <a:t>What should be done</a:t>
                      </a:r>
                      <a:r>
                        <a:rPr lang="nb-NO" dirty="0"/>
                        <a:t> (</a:t>
                      </a:r>
                      <a:r>
                        <a:rPr lang="en-US" noProof="0" dirty="0"/>
                        <a:t>actions</a:t>
                      </a:r>
                      <a:r>
                        <a:rPr lang="nb-NO" dirty="0"/>
                        <a:t>)</a:t>
                      </a:r>
                      <a:endParaRPr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370840">
                <a:tc>
                  <a:txBody>
                    <a:bodyPr/>
                    <a:lstStyle/>
                    <a:p>
                      <a:endParaRPr lang="nb-NO"/>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endParaRPr lang="nb-NO"/>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endParaRPr lang="nb-NO"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endParaRPr lang="nb-NO"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endParaRPr lang="nb-NO"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endParaRPr lang="nb-NO"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endParaRPr lang="nb-NO"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endParaRPr lang="nb-NO"/>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endParaRPr lang="nb-NO"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endParaRPr lang="nb-NO"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endParaRPr lang="nb-NO"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endParaRPr lang="nb-NO"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endParaRPr lang="nb-NO"/>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endParaRPr lang="nb-NO"/>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endParaRPr lang="nb-NO"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endParaRPr lang="nb-NO"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endParaRPr lang="nb-NO"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endParaRPr lang="nb-NO"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endParaRPr lang="nb-NO"/>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endParaRPr lang="nb-NO"/>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endParaRPr lang="nb-NO"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0840">
                <a:tc>
                  <a:txBody>
                    <a:bodyPr/>
                    <a:lstStyle/>
                    <a:p>
                      <a:endParaRPr lang="nb-NO"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endParaRPr lang="nb-NO"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endParaRPr lang="nb-NO"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bl>
          </a:graphicData>
        </a:graphic>
      </p:graphicFrame>
      <p:sp>
        <p:nvSpPr>
          <p:cNvPr id="4" name="TekstSylinder 3"/>
          <p:cNvSpPr txBox="1"/>
          <p:nvPr/>
        </p:nvSpPr>
        <p:spPr>
          <a:xfrm>
            <a:off x="333439" y="4931448"/>
            <a:ext cx="4057521" cy="646331"/>
          </a:xfrm>
          <a:prstGeom prst="rect">
            <a:avLst/>
          </a:prstGeom>
          <a:noFill/>
        </p:spPr>
        <p:txBody>
          <a:bodyPr wrap="none" rtlCol="0">
            <a:spAutoFit/>
          </a:bodyPr>
          <a:lstStyle/>
          <a:p>
            <a:r>
              <a:rPr lang="en-US" dirty="0"/>
              <a:t>Criticality scale: 1-5, 5 is most severe.</a:t>
            </a:r>
          </a:p>
          <a:p>
            <a:endParaRPr lang="en-US" dirty="0"/>
          </a:p>
        </p:txBody>
      </p:sp>
      <p:grpSp>
        <p:nvGrpSpPr>
          <p:cNvPr id="6" name="Gruppe 5">
            <a:extLst>
              <a:ext uri="{FF2B5EF4-FFF2-40B4-BE49-F238E27FC236}">
                <a16:creationId xmlns:a16="http://schemas.microsoft.com/office/drawing/2014/main" id="{236D6FAC-191D-4A89-B1BF-464AC4CBF0E4}"/>
              </a:ext>
            </a:extLst>
          </p:cNvPr>
          <p:cNvGrpSpPr/>
          <p:nvPr/>
        </p:nvGrpSpPr>
        <p:grpSpPr>
          <a:xfrm>
            <a:off x="1199456" y="6583700"/>
            <a:ext cx="1147299" cy="147158"/>
            <a:chOff x="1199456" y="6594210"/>
            <a:chExt cx="1147299" cy="147158"/>
          </a:xfrm>
        </p:grpSpPr>
        <p:sp>
          <p:nvSpPr>
            <p:cNvPr id="7" name="Pil: femkant 6">
              <a:extLst>
                <a:ext uri="{FF2B5EF4-FFF2-40B4-BE49-F238E27FC236}">
                  <a16:creationId xmlns:a16="http://schemas.microsoft.com/office/drawing/2014/main" id="{6877AB09-11E0-4218-9F64-E87155C35F73}"/>
                </a:ext>
              </a:extLst>
            </p:cNvPr>
            <p:cNvSpPr/>
            <p:nvPr/>
          </p:nvSpPr>
          <p:spPr>
            <a:xfrm>
              <a:off x="1199456" y="6597352"/>
              <a:ext cx="288032" cy="144016"/>
            </a:xfrm>
            <a:prstGeom prst="homePlate">
              <a:avLst/>
            </a:prstGeom>
            <a:solidFill>
              <a:srgbClr val="31659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solidFill>
                </a:rPr>
                <a:t>D</a:t>
              </a:r>
            </a:p>
          </p:txBody>
        </p:sp>
        <p:sp>
          <p:nvSpPr>
            <p:cNvPr id="9" name="Pil: vinkeltegn 8">
              <a:extLst>
                <a:ext uri="{FF2B5EF4-FFF2-40B4-BE49-F238E27FC236}">
                  <a16:creationId xmlns:a16="http://schemas.microsoft.com/office/drawing/2014/main" id="{EE49AF8E-9641-4A40-AB80-8F687E4C2C4C}"/>
                </a:ext>
              </a:extLst>
            </p:cNvPr>
            <p:cNvSpPr/>
            <p:nvPr/>
          </p:nvSpPr>
          <p:spPr>
            <a:xfrm>
              <a:off x="1449725" y="6597352"/>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MA</a:t>
              </a:r>
            </a:p>
          </p:txBody>
        </p:sp>
        <p:sp>
          <p:nvSpPr>
            <p:cNvPr id="10" name="Pil: vinkeltegn 9">
              <a:extLst>
                <a:ext uri="{FF2B5EF4-FFF2-40B4-BE49-F238E27FC236}">
                  <a16:creationId xmlns:a16="http://schemas.microsoft.com/office/drawing/2014/main" id="{CAE3F7D0-EC3D-4996-84D5-765E9BB760D1}"/>
                </a:ext>
              </a:extLst>
            </p:cNvPr>
            <p:cNvSpPr/>
            <p:nvPr/>
          </p:nvSpPr>
          <p:spPr>
            <a:xfrm>
              <a:off x="1735618" y="6596996"/>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I</a:t>
              </a:r>
            </a:p>
          </p:txBody>
        </p:sp>
        <p:sp>
          <p:nvSpPr>
            <p:cNvPr id="11" name="Pil: vinkeltegn 10">
              <a:extLst>
                <a:ext uri="{FF2B5EF4-FFF2-40B4-BE49-F238E27FC236}">
                  <a16:creationId xmlns:a16="http://schemas.microsoft.com/office/drawing/2014/main" id="{63D92481-647E-4B24-99F4-F2BEC706DF14}"/>
                </a:ext>
              </a:extLst>
            </p:cNvPr>
            <p:cNvSpPr/>
            <p:nvPr/>
          </p:nvSpPr>
          <p:spPr>
            <a:xfrm>
              <a:off x="2024603" y="6594210"/>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C</a:t>
              </a:r>
            </a:p>
          </p:txBody>
        </p:sp>
      </p:grpSp>
    </p:spTree>
    <p:extLst>
      <p:ext uri="{BB962C8B-B14F-4D97-AF65-F5344CB8AC3E}">
        <p14:creationId xmlns:p14="http://schemas.microsoft.com/office/powerpoint/2010/main" val="294092887"/>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tel 3"/>
          <p:cNvSpPr>
            <a:spLocks noGrp="1"/>
          </p:cNvSpPr>
          <p:nvPr>
            <p:ph type="ctrTitle"/>
          </p:nvPr>
        </p:nvSpPr>
        <p:spPr>
          <a:xfrm>
            <a:off x="767408" y="1988840"/>
            <a:ext cx="7086600" cy="1368152"/>
          </a:xfrm>
          <a:effectLst>
            <a:outerShdw dist="17961" dir="2700000" algn="ctr" rotWithShape="0">
              <a:schemeClr val="hlink"/>
            </a:outerShdw>
          </a:effectLst>
        </p:spPr>
        <p:txBody>
          <a:bodyPr/>
          <a:lstStyle/>
          <a:p>
            <a:r>
              <a:rPr lang="en-US" sz="4000" dirty="0">
                <a:solidFill>
                  <a:srgbClr val="1F4268"/>
                </a:solidFill>
              </a:rPr>
              <a:t>MEASURE &amp; ANALYZE</a:t>
            </a:r>
            <a:br>
              <a:rPr lang="en-US" sz="3200" dirty="0">
                <a:solidFill>
                  <a:srgbClr val="1F4268"/>
                </a:solidFill>
              </a:rPr>
            </a:br>
            <a:r>
              <a:rPr lang="en-US" sz="2000" dirty="0">
                <a:solidFill>
                  <a:srgbClr val="1F4268"/>
                </a:solidFill>
              </a:rPr>
              <a:t>Root causes of inadequate performance of the CTQs</a:t>
            </a:r>
            <a:endParaRPr lang="en-US" sz="3200" dirty="0">
              <a:solidFill>
                <a:srgbClr val="1F4268"/>
              </a:solidFill>
            </a:endParaRPr>
          </a:p>
        </p:txBody>
      </p:sp>
      <p:pic>
        <p:nvPicPr>
          <p:cNvPr id="43010" name="Picture 2" descr="C:\Documents and Settings\sven\Mine dokumenter\Mine bilder\Microsoft Clip Organizer\pe01632_.wmf"/>
          <p:cNvPicPr>
            <a:picLocks noChangeAspect="1" noChangeArrowheads="1"/>
          </p:cNvPicPr>
          <p:nvPr/>
        </p:nvPicPr>
        <p:blipFill>
          <a:blip r:embed="rId3" cstate="print"/>
          <a:srcRect/>
          <a:stretch>
            <a:fillRect/>
          </a:stretch>
        </p:blipFill>
        <p:spPr bwMode="auto">
          <a:xfrm>
            <a:off x="8256240" y="1988840"/>
            <a:ext cx="1884362" cy="1803400"/>
          </a:xfrm>
          <a:prstGeom prst="rect">
            <a:avLst/>
          </a:prstGeom>
          <a:noFill/>
          <a:ln w="9525">
            <a:noFill/>
            <a:miter lim="800000"/>
            <a:headEnd/>
            <a:tailEnd/>
          </a:ln>
        </p:spPr>
      </p:pic>
      <p:grpSp>
        <p:nvGrpSpPr>
          <p:cNvPr id="4" name="Gruppe 3">
            <a:extLst>
              <a:ext uri="{FF2B5EF4-FFF2-40B4-BE49-F238E27FC236}">
                <a16:creationId xmlns:a16="http://schemas.microsoft.com/office/drawing/2014/main" id="{65B98DD8-93FF-4AC6-8353-3173B68A15E2}"/>
              </a:ext>
            </a:extLst>
          </p:cNvPr>
          <p:cNvGrpSpPr/>
          <p:nvPr/>
        </p:nvGrpSpPr>
        <p:grpSpPr>
          <a:xfrm>
            <a:off x="1199456" y="6583700"/>
            <a:ext cx="1147299" cy="147158"/>
            <a:chOff x="1199456" y="6594210"/>
            <a:chExt cx="1147299" cy="147158"/>
          </a:xfrm>
        </p:grpSpPr>
        <p:sp>
          <p:nvSpPr>
            <p:cNvPr id="5" name="Pil: femkant 4">
              <a:extLst>
                <a:ext uri="{FF2B5EF4-FFF2-40B4-BE49-F238E27FC236}">
                  <a16:creationId xmlns:a16="http://schemas.microsoft.com/office/drawing/2014/main" id="{9BE40E44-71C2-478B-928F-0D78E31B8615}"/>
                </a:ext>
              </a:extLst>
            </p:cNvPr>
            <p:cNvSpPr/>
            <p:nvPr/>
          </p:nvSpPr>
          <p:spPr>
            <a:xfrm>
              <a:off x="1199456" y="6597352"/>
              <a:ext cx="288032" cy="144016"/>
            </a:xfrm>
            <a:prstGeom prst="homePlate">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D</a:t>
              </a:r>
            </a:p>
          </p:txBody>
        </p:sp>
        <p:sp>
          <p:nvSpPr>
            <p:cNvPr id="6" name="Pil: vinkeltegn 5">
              <a:extLst>
                <a:ext uri="{FF2B5EF4-FFF2-40B4-BE49-F238E27FC236}">
                  <a16:creationId xmlns:a16="http://schemas.microsoft.com/office/drawing/2014/main" id="{C80C76C6-C692-4528-8F73-BE42788140D4}"/>
                </a:ext>
              </a:extLst>
            </p:cNvPr>
            <p:cNvSpPr/>
            <p:nvPr/>
          </p:nvSpPr>
          <p:spPr>
            <a:xfrm>
              <a:off x="1449725" y="6597352"/>
              <a:ext cx="322152" cy="144016"/>
            </a:xfrm>
            <a:prstGeom prst="chevron">
              <a:avLst/>
            </a:prstGeom>
            <a:solidFill>
              <a:srgbClr val="31659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solidFill>
                </a:rPr>
                <a:t>MA</a:t>
              </a:r>
            </a:p>
          </p:txBody>
        </p:sp>
        <p:sp>
          <p:nvSpPr>
            <p:cNvPr id="7" name="Pil: vinkeltegn 6">
              <a:extLst>
                <a:ext uri="{FF2B5EF4-FFF2-40B4-BE49-F238E27FC236}">
                  <a16:creationId xmlns:a16="http://schemas.microsoft.com/office/drawing/2014/main" id="{856AFFD2-8F9B-4287-82E1-6EBBBF12CBC1}"/>
                </a:ext>
              </a:extLst>
            </p:cNvPr>
            <p:cNvSpPr/>
            <p:nvPr/>
          </p:nvSpPr>
          <p:spPr>
            <a:xfrm>
              <a:off x="1735618" y="6596996"/>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I</a:t>
              </a:r>
            </a:p>
          </p:txBody>
        </p:sp>
        <p:sp>
          <p:nvSpPr>
            <p:cNvPr id="8" name="Pil: vinkeltegn 7">
              <a:extLst>
                <a:ext uri="{FF2B5EF4-FFF2-40B4-BE49-F238E27FC236}">
                  <a16:creationId xmlns:a16="http://schemas.microsoft.com/office/drawing/2014/main" id="{599AF64C-2D58-4E35-AF8D-FE60355528A4}"/>
                </a:ext>
              </a:extLst>
            </p:cNvPr>
            <p:cNvSpPr/>
            <p:nvPr/>
          </p:nvSpPr>
          <p:spPr>
            <a:xfrm>
              <a:off x="2024603" y="6594210"/>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C</a:t>
              </a:r>
            </a:p>
          </p:txBody>
        </p:sp>
      </p:gr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623392" y="476672"/>
            <a:ext cx="9448800" cy="1470025"/>
          </a:xfrm>
        </p:spPr>
        <p:txBody>
          <a:bodyPr/>
          <a:lstStyle/>
          <a:p>
            <a:r>
              <a:rPr lang="en-US" dirty="0">
                <a:solidFill>
                  <a:srgbClr val="1F4268"/>
                </a:solidFill>
              </a:rPr>
              <a:t>Project title:</a:t>
            </a:r>
          </a:p>
        </p:txBody>
      </p:sp>
      <p:sp>
        <p:nvSpPr>
          <p:cNvPr id="3" name="Undertittel 2"/>
          <p:cNvSpPr>
            <a:spLocks noGrp="1"/>
          </p:cNvSpPr>
          <p:nvPr>
            <p:ph type="subTitle" idx="1"/>
          </p:nvPr>
        </p:nvSpPr>
        <p:spPr>
          <a:xfrm>
            <a:off x="767408" y="2276872"/>
            <a:ext cx="7086600" cy="1566664"/>
          </a:xfrm>
        </p:spPr>
        <p:txBody>
          <a:bodyPr/>
          <a:lstStyle/>
          <a:p>
            <a:r>
              <a:rPr lang="en-US" sz="2000" dirty="0"/>
              <a:t>Date:</a:t>
            </a:r>
          </a:p>
          <a:p>
            <a:r>
              <a:rPr lang="en-US" sz="2000" dirty="0"/>
              <a:t>Version:</a:t>
            </a:r>
          </a:p>
          <a:p>
            <a:r>
              <a:rPr lang="en-US" sz="2000" dirty="0"/>
              <a:t>Previous version:</a:t>
            </a:r>
          </a:p>
        </p:txBody>
      </p:sp>
    </p:spTree>
    <p:extLst>
      <p:ext uri="{BB962C8B-B14F-4D97-AF65-F5344CB8AC3E}">
        <p14:creationId xmlns:p14="http://schemas.microsoft.com/office/powerpoint/2010/main" val="2111296084"/>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866" name="Rectangle 2"/>
          <p:cNvSpPr>
            <a:spLocks noGrp="1" noChangeArrowheads="1"/>
          </p:cNvSpPr>
          <p:nvPr>
            <p:ph type="title"/>
          </p:nvPr>
        </p:nvSpPr>
        <p:spPr>
          <a:xfrm>
            <a:off x="263352" y="274639"/>
            <a:ext cx="10118898" cy="777875"/>
          </a:xfrm>
        </p:spPr>
        <p:txBody>
          <a:bodyPr/>
          <a:lstStyle/>
          <a:p>
            <a:pPr eaLnBrk="1" hangingPunct="1">
              <a:defRPr/>
            </a:pPr>
            <a:r>
              <a:rPr lang="en-US" sz="3200" dirty="0">
                <a:solidFill>
                  <a:srgbClr val="1F4268"/>
                </a:solidFill>
              </a:rPr>
              <a:t>Direct causes of inadequate performance</a:t>
            </a:r>
          </a:p>
        </p:txBody>
      </p:sp>
      <p:sp>
        <p:nvSpPr>
          <p:cNvPr id="8" name="Rektangel 7"/>
          <p:cNvSpPr/>
          <p:nvPr/>
        </p:nvSpPr>
        <p:spPr>
          <a:xfrm>
            <a:off x="551384" y="3571876"/>
            <a:ext cx="1071562" cy="428625"/>
          </a:xfrm>
          <a:prstGeom prst="rect">
            <a:avLst/>
          </a:prstGeom>
          <a:solidFill>
            <a:schemeClr val="bg1">
              <a:lumMod val="85000"/>
            </a:schemeClr>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b-NO"/>
          </a:p>
        </p:txBody>
      </p:sp>
      <p:sp>
        <p:nvSpPr>
          <p:cNvPr id="9" name="Rektangel 8"/>
          <p:cNvSpPr/>
          <p:nvPr/>
        </p:nvSpPr>
        <p:spPr>
          <a:xfrm>
            <a:off x="1995373" y="1214439"/>
            <a:ext cx="1898337" cy="428625"/>
          </a:xfrm>
          <a:prstGeom prst="rect">
            <a:avLst/>
          </a:prstGeom>
          <a:solidFill>
            <a:schemeClr val="bg1">
              <a:lumMod val="85000"/>
            </a:schemeClr>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Category 1</a:t>
            </a:r>
          </a:p>
        </p:txBody>
      </p:sp>
      <p:sp>
        <p:nvSpPr>
          <p:cNvPr id="10" name="Rektangel 9"/>
          <p:cNvSpPr/>
          <p:nvPr/>
        </p:nvSpPr>
        <p:spPr>
          <a:xfrm>
            <a:off x="4424248" y="1214439"/>
            <a:ext cx="1898337" cy="428625"/>
          </a:xfrm>
          <a:prstGeom prst="rect">
            <a:avLst/>
          </a:prstGeom>
          <a:solidFill>
            <a:schemeClr val="bg1">
              <a:lumMod val="85000"/>
            </a:schemeClr>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Category 2</a:t>
            </a:r>
          </a:p>
        </p:txBody>
      </p:sp>
      <p:sp>
        <p:nvSpPr>
          <p:cNvPr id="11" name="Rektangel 10"/>
          <p:cNvSpPr/>
          <p:nvPr/>
        </p:nvSpPr>
        <p:spPr>
          <a:xfrm>
            <a:off x="6673718" y="1214439"/>
            <a:ext cx="1898337" cy="428625"/>
          </a:xfrm>
          <a:prstGeom prst="rect">
            <a:avLst/>
          </a:prstGeom>
          <a:solidFill>
            <a:schemeClr val="bg1">
              <a:lumMod val="85000"/>
            </a:schemeClr>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b-NO"/>
          </a:p>
        </p:txBody>
      </p:sp>
      <p:sp>
        <p:nvSpPr>
          <p:cNvPr id="12" name="Rektangel 11"/>
          <p:cNvSpPr/>
          <p:nvPr/>
        </p:nvSpPr>
        <p:spPr>
          <a:xfrm>
            <a:off x="1995373" y="5929314"/>
            <a:ext cx="1898337" cy="428625"/>
          </a:xfrm>
          <a:prstGeom prst="rect">
            <a:avLst/>
          </a:prstGeom>
          <a:solidFill>
            <a:schemeClr val="bg1">
              <a:lumMod val="85000"/>
            </a:schemeClr>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b-NO"/>
          </a:p>
        </p:txBody>
      </p:sp>
      <p:sp>
        <p:nvSpPr>
          <p:cNvPr id="13" name="Rektangel 12"/>
          <p:cNvSpPr/>
          <p:nvPr/>
        </p:nvSpPr>
        <p:spPr>
          <a:xfrm>
            <a:off x="4424248" y="5929314"/>
            <a:ext cx="1898337" cy="428625"/>
          </a:xfrm>
          <a:prstGeom prst="rect">
            <a:avLst/>
          </a:prstGeom>
          <a:solidFill>
            <a:schemeClr val="bg1">
              <a:lumMod val="85000"/>
            </a:schemeClr>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b-NO"/>
          </a:p>
        </p:txBody>
      </p:sp>
      <p:sp>
        <p:nvSpPr>
          <p:cNvPr id="14" name="Rektangel 13"/>
          <p:cNvSpPr/>
          <p:nvPr/>
        </p:nvSpPr>
        <p:spPr>
          <a:xfrm>
            <a:off x="6673718" y="5929314"/>
            <a:ext cx="1898337" cy="428625"/>
          </a:xfrm>
          <a:prstGeom prst="rect">
            <a:avLst/>
          </a:prstGeom>
          <a:solidFill>
            <a:schemeClr val="bg1">
              <a:lumMod val="85000"/>
            </a:schemeClr>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b-NO"/>
          </a:p>
        </p:txBody>
      </p:sp>
      <p:cxnSp>
        <p:nvCxnSpPr>
          <p:cNvPr id="16" name="Rett linje 15"/>
          <p:cNvCxnSpPr>
            <a:stCxn id="8" idx="3"/>
          </p:cNvCxnSpPr>
          <p:nvPr/>
        </p:nvCxnSpPr>
        <p:spPr>
          <a:xfrm>
            <a:off x="1622947" y="3786189"/>
            <a:ext cx="7572375" cy="1587"/>
          </a:xfrm>
          <a:prstGeom prst="line">
            <a:avLst/>
          </a:prstGeom>
          <a:ln w="38100">
            <a:solidFill>
              <a:srgbClr val="003399"/>
            </a:solidFill>
          </a:ln>
        </p:spPr>
        <p:style>
          <a:lnRef idx="1">
            <a:schemeClr val="accent1"/>
          </a:lnRef>
          <a:fillRef idx="0">
            <a:schemeClr val="accent1"/>
          </a:fillRef>
          <a:effectRef idx="0">
            <a:schemeClr val="accent1"/>
          </a:effectRef>
          <a:fontRef idx="minor">
            <a:schemeClr val="tx1"/>
          </a:fontRef>
        </p:style>
      </p:cxnSp>
      <p:cxnSp>
        <p:nvCxnSpPr>
          <p:cNvPr id="17" name="Rett linje 16"/>
          <p:cNvCxnSpPr>
            <a:endCxn id="9" idx="2"/>
          </p:cNvCxnSpPr>
          <p:nvPr/>
        </p:nvCxnSpPr>
        <p:spPr>
          <a:xfrm flipV="1">
            <a:off x="1980135" y="1643063"/>
            <a:ext cx="964407" cy="2143126"/>
          </a:xfrm>
          <a:prstGeom prst="line">
            <a:avLst/>
          </a:prstGeom>
          <a:ln w="38100">
            <a:solidFill>
              <a:srgbClr val="003399"/>
            </a:solidFill>
          </a:ln>
        </p:spPr>
        <p:style>
          <a:lnRef idx="1">
            <a:schemeClr val="accent1"/>
          </a:lnRef>
          <a:fillRef idx="0">
            <a:schemeClr val="accent1"/>
          </a:fillRef>
          <a:effectRef idx="0">
            <a:schemeClr val="accent1"/>
          </a:effectRef>
          <a:fontRef idx="minor">
            <a:schemeClr val="tx1"/>
          </a:fontRef>
        </p:style>
      </p:cxnSp>
      <p:cxnSp>
        <p:nvCxnSpPr>
          <p:cNvPr id="20" name="Rett linje 19"/>
          <p:cNvCxnSpPr/>
          <p:nvPr/>
        </p:nvCxnSpPr>
        <p:spPr>
          <a:xfrm rot="5400000" flipH="1" flipV="1">
            <a:off x="3820047" y="2232026"/>
            <a:ext cx="2143125" cy="965200"/>
          </a:xfrm>
          <a:prstGeom prst="line">
            <a:avLst/>
          </a:prstGeom>
          <a:ln w="38100">
            <a:solidFill>
              <a:srgbClr val="003399"/>
            </a:solidFill>
          </a:ln>
        </p:spPr>
        <p:style>
          <a:lnRef idx="1">
            <a:schemeClr val="accent1"/>
          </a:lnRef>
          <a:fillRef idx="0">
            <a:schemeClr val="accent1"/>
          </a:fillRef>
          <a:effectRef idx="0">
            <a:schemeClr val="accent1"/>
          </a:effectRef>
          <a:fontRef idx="minor">
            <a:schemeClr val="tx1"/>
          </a:fontRef>
        </p:style>
      </p:cxnSp>
      <p:cxnSp>
        <p:nvCxnSpPr>
          <p:cNvPr id="21" name="Rett linje 20"/>
          <p:cNvCxnSpPr/>
          <p:nvPr/>
        </p:nvCxnSpPr>
        <p:spPr>
          <a:xfrm rot="5400000" flipH="1" flipV="1">
            <a:off x="6105236" y="2232820"/>
            <a:ext cx="2143125" cy="963613"/>
          </a:xfrm>
          <a:prstGeom prst="line">
            <a:avLst/>
          </a:prstGeom>
          <a:ln w="38100">
            <a:solidFill>
              <a:srgbClr val="003399"/>
            </a:solidFill>
          </a:ln>
        </p:spPr>
        <p:style>
          <a:lnRef idx="1">
            <a:schemeClr val="accent1"/>
          </a:lnRef>
          <a:fillRef idx="0">
            <a:schemeClr val="accent1"/>
          </a:fillRef>
          <a:effectRef idx="0">
            <a:schemeClr val="accent1"/>
          </a:effectRef>
          <a:fontRef idx="minor">
            <a:schemeClr val="tx1"/>
          </a:fontRef>
        </p:style>
      </p:cxnSp>
      <p:cxnSp>
        <p:nvCxnSpPr>
          <p:cNvPr id="22" name="Rett linje 21"/>
          <p:cNvCxnSpPr>
            <a:endCxn id="12" idx="0"/>
          </p:cNvCxnSpPr>
          <p:nvPr/>
        </p:nvCxnSpPr>
        <p:spPr>
          <a:xfrm>
            <a:off x="1992835" y="3806825"/>
            <a:ext cx="951707" cy="2122488"/>
          </a:xfrm>
          <a:prstGeom prst="line">
            <a:avLst/>
          </a:prstGeom>
          <a:ln w="38100">
            <a:solidFill>
              <a:srgbClr val="003399"/>
            </a:solidFill>
          </a:ln>
        </p:spPr>
        <p:style>
          <a:lnRef idx="1">
            <a:schemeClr val="accent1"/>
          </a:lnRef>
          <a:fillRef idx="0">
            <a:schemeClr val="accent1"/>
          </a:fillRef>
          <a:effectRef idx="0">
            <a:schemeClr val="accent1"/>
          </a:effectRef>
          <a:fontRef idx="minor">
            <a:schemeClr val="tx1"/>
          </a:fontRef>
        </p:style>
      </p:cxnSp>
      <p:cxnSp>
        <p:nvCxnSpPr>
          <p:cNvPr id="24" name="Rett linje 23"/>
          <p:cNvCxnSpPr/>
          <p:nvPr/>
        </p:nvCxnSpPr>
        <p:spPr>
          <a:xfrm rot="16200000" flipH="1">
            <a:off x="3824016" y="4371182"/>
            <a:ext cx="2122487" cy="952500"/>
          </a:xfrm>
          <a:prstGeom prst="line">
            <a:avLst/>
          </a:prstGeom>
          <a:ln w="38100">
            <a:solidFill>
              <a:srgbClr val="003399"/>
            </a:solidFill>
          </a:ln>
        </p:spPr>
        <p:style>
          <a:lnRef idx="1">
            <a:schemeClr val="accent1"/>
          </a:lnRef>
          <a:fillRef idx="0">
            <a:schemeClr val="accent1"/>
          </a:fillRef>
          <a:effectRef idx="0">
            <a:schemeClr val="accent1"/>
          </a:effectRef>
          <a:fontRef idx="minor">
            <a:schemeClr val="tx1"/>
          </a:fontRef>
        </p:style>
      </p:cxnSp>
      <p:cxnSp>
        <p:nvCxnSpPr>
          <p:cNvPr id="25" name="Rett linje 24"/>
          <p:cNvCxnSpPr/>
          <p:nvPr/>
        </p:nvCxnSpPr>
        <p:spPr>
          <a:xfrm rot="16200000" flipH="1">
            <a:off x="6121905" y="4371976"/>
            <a:ext cx="2122487" cy="950913"/>
          </a:xfrm>
          <a:prstGeom prst="line">
            <a:avLst/>
          </a:prstGeom>
          <a:ln w="38100">
            <a:solidFill>
              <a:srgbClr val="003399"/>
            </a:solidFill>
          </a:ln>
        </p:spPr>
        <p:style>
          <a:lnRef idx="1">
            <a:schemeClr val="accent1"/>
          </a:lnRef>
          <a:fillRef idx="0">
            <a:schemeClr val="accent1"/>
          </a:fillRef>
          <a:effectRef idx="0">
            <a:schemeClr val="accent1"/>
          </a:effectRef>
          <a:fontRef idx="minor">
            <a:schemeClr val="tx1"/>
          </a:fontRef>
        </p:style>
      </p:cxnSp>
      <p:grpSp>
        <p:nvGrpSpPr>
          <p:cNvPr id="30" name="Gruppe 29"/>
          <p:cNvGrpSpPr/>
          <p:nvPr/>
        </p:nvGrpSpPr>
        <p:grpSpPr>
          <a:xfrm>
            <a:off x="2655715" y="2071678"/>
            <a:ext cx="2000264" cy="428628"/>
            <a:chOff x="2428860" y="2428868"/>
            <a:chExt cx="2000264" cy="428628"/>
          </a:xfrm>
        </p:grpSpPr>
        <p:sp>
          <p:nvSpPr>
            <p:cNvPr id="18" name="Rektangel 17"/>
            <p:cNvSpPr/>
            <p:nvPr/>
          </p:nvSpPr>
          <p:spPr>
            <a:xfrm>
              <a:off x="3143240" y="2428868"/>
              <a:ext cx="1285884" cy="428628"/>
            </a:xfrm>
            <a:prstGeom prst="rect">
              <a:avLst/>
            </a:prstGeom>
            <a:solidFill>
              <a:srgbClr val="FFCC00"/>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cxnSp>
          <p:nvCxnSpPr>
            <p:cNvPr id="29" name="Rett pil 28"/>
            <p:cNvCxnSpPr>
              <a:stCxn id="18" idx="1"/>
            </p:cNvCxnSpPr>
            <p:nvPr/>
          </p:nvCxnSpPr>
          <p:spPr>
            <a:xfrm rot="10800000">
              <a:off x="2428860" y="2643182"/>
              <a:ext cx="714380" cy="1588"/>
            </a:xfrm>
            <a:prstGeom prst="straightConnector1">
              <a:avLst/>
            </a:prstGeom>
            <a:ln w="28575">
              <a:solidFill>
                <a:srgbClr val="003399"/>
              </a:solidFill>
              <a:tailEnd type="arrow"/>
            </a:ln>
          </p:spPr>
          <p:style>
            <a:lnRef idx="1">
              <a:schemeClr val="accent1"/>
            </a:lnRef>
            <a:fillRef idx="0">
              <a:schemeClr val="accent1"/>
            </a:fillRef>
            <a:effectRef idx="0">
              <a:schemeClr val="accent1"/>
            </a:effectRef>
            <a:fontRef idx="minor">
              <a:schemeClr val="tx1"/>
            </a:fontRef>
          </p:style>
        </p:cxnSp>
      </p:grpSp>
      <p:grpSp>
        <p:nvGrpSpPr>
          <p:cNvPr id="31" name="Gruppe 30"/>
          <p:cNvGrpSpPr/>
          <p:nvPr/>
        </p:nvGrpSpPr>
        <p:grpSpPr>
          <a:xfrm>
            <a:off x="2265867" y="3000372"/>
            <a:ext cx="2000264" cy="428628"/>
            <a:chOff x="2428860" y="2428868"/>
            <a:chExt cx="2000264" cy="428628"/>
          </a:xfrm>
        </p:grpSpPr>
        <p:sp>
          <p:nvSpPr>
            <p:cNvPr id="32" name="Rektangel 31"/>
            <p:cNvSpPr/>
            <p:nvPr/>
          </p:nvSpPr>
          <p:spPr>
            <a:xfrm>
              <a:off x="3143240" y="2428868"/>
              <a:ext cx="1285884" cy="428628"/>
            </a:xfrm>
            <a:prstGeom prst="rect">
              <a:avLst/>
            </a:prstGeom>
            <a:solidFill>
              <a:srgbClr val="FFCC00"/>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cxnSp>
          <p:nvCxnSpPr>
            <p:cNvPr id="33" name="Rett pil 32"/>
            <p:cNvCxnSpPr>
              <a:stCxn id="32" idx="1"/>
            </p:cNvCxnSpPr>
            <p:nvPr/>
          </p:nvCxnSpPr>
          <p:spPr>
            <a:xfrm rot="10800000">
              <a:off x="2428860" y="2643182"/>
              <a:ext cx="714380" cy="1588"/>
            </a:xfrm>
            <a:prstGeom prst="straightConnector1">
              <a:avLst/>
            </a:prstGeom>
            <a:ln w="28575">
              <a:solidFill>
                <a:srgbClr val="003399"/>
              </a:solidFill>
              <a:tailEnd type="arrow"/>
            </a:ln>
          </p:spPr>
          <p:style>
            <a:lnRef idx="1">
              <a:schemeClr val="accent1"/>
            </a:lnRef>
            <a:fillRef idx="0">
              <a:schemeClr val="accent1"/>
            </a:fillRef>
            <a:effectRef idx="0">
              <a:schemeClr val="accent1"/>
            </a:effectRef>
            <a:fontRef idx="minor">
              <a:schemeClr val="tx1"/>
            </a:fontRef>
          </p:style>
        </p:cxnSp>
      </p:grpSp>
      <p:grpSp>
        <p:nvGrpSpPr>
          <p:cNvPr id="34" name="Gruppe 33"/>
          <p:cNvGrpSpPr/>
          <p:nvPr/>
        </p:nvGrpSpPr>
        <p:grpSpPr>
          <a:xfrm>
            <a:off x="5051949" y="2071678"/>
            <a:ext cx="2000264" cy="428628"/>
            <a:chOff x="2428860" y="2428868"/>
            <a:chExt cx="2000264" cy="428628"/>
          </a:xfrm>
        </p:grpSpPr>
        <p:sp>
          <p:nvSpPr>
            <p:cNvPr id="35" name="Rektangel 34"/>
            <p:cNvSpPr/>
            <p:nvPr/>
          </p:nvSpPr>
          <p:spPr>
            <a:xfrm>
              <a:off x="3143240" y="2428868"/>
              <a:ext cx="1285884" cy="428628"/>
            </a:xfrm>
            <a:prstGeom prst="rect">
              <a:avLst/>
            </a:prstGeom>
            <a:solidFill>
              <a:srgbClr val="FFCC00"/>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cxnSp>
          <p:nvCxnSpPr>
            <p:cNvPr id="36" name="Rett pil 35"/>
            <p:cNvCxnSpPr>
              <a:stCxn id="35" idx="1"/>
            </p:cNvCxnSpPr>
            <p:nvPr/>
          </p:nvCxnSpPr>
          <p:spPr>
            <a:xfrm rot="10800000">
              <a:off x="2428860" y="2643182"/>
              <a:ext cx="714380" cy="1588"/>
            </a:xfrm>
            <a:prstGeom prst="straightConnector1">
              <a:avLst/>
            </a:prstGeom>
            <a:ln w="28575">
              <a:solidFill>
                <a:srgbClr val="003399"/>
              </a:solidFill>
              <a:tailEnd type="arrow"/>
            </a:ln>
          </p:spPr>
          <p:style>
            <a:lnRef idx="1">
              <a:schemeClr val="accent1"/>
            </a:lnRef>
            <a:fillRef idx="0">
              <a:schemeClr val="accent1"/>
            </a:fillRef>
            <a:effectRef idx="0">
              <a:schemeClr val="accent1"/>
            </a:effectRef>
            <a:fontRef idx="minor">
              <a:schemeClr val="tx1"/>
            </a:fontRef>
          </p:style>
        </p:cxnSp>
      </p:grpSp>
      <p:grpSp>
        <p:nvGrpSpPr>
          <p:cNvPr id="37" name="Gruppe 36"/>
          <p:cNvGrpSpPr/>
          <p:nvPr/>
        </p:nvGrpSpPr>
        <p:grpSpPr>
          <a:xfrm>
            <a:off x="4662101" y="3000372"/>
            <a:ext cx="2000264" cy="428628"/>
            <a:chOff x="2428860" y="2428868"/>
            <a:chExt cx="2000264" cy="428628"/>
          </a:xfrm>
        </p:grpSpPr>
        <p:sp>
          <p:nvSpPr>
            <p:cNvPr id="38" name="Rektangel 37"/>
            <p:cNvSpPr/>
            <p:nvPr/>
          </p:nvSpPr>
          <p:spPr>
            <a:xfrm>
              <a:off x="3143240" y="2428868"/>
              <a:ext cx="1285884" cy="428628"/>
            </a:xfrm>
            <a:prstGeom prst="rect">
              <a:avLst/>
            </a:prstGeom>
            <a:solidFill>
              <a:srgbClr val="FFCC00"/>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cxnSp>
          <p:nvCxnSpPr>
            <p:cNvPr id="39" name="Rett pil 38"/>
            <p:cNvCxnSpPr>
              <a:stCxn id="38" idx="1"/>
            </p:cNvCxnSpPr>
            <p:nvPr/>
          </p:nvCxnSpPr>
          <p:spPr>
            <a:xfrm rot="10800000">
              <a:off x="2428860" y="2643182"/>
              <a:ext cx="714380" cy="1588"/>
            </a:xfrm>
            <a:prstGeom prst="straightConnector1">
              <a:avLst/>
            </a:prstGeom>
            <a:ln w="28575">
              <a:solidFill>
                <a:srgbClr val="003399"/>
              </a:solidFill>
              <a:tailEnd type="arrow"/>
            </a:ln>
          </p:spPr>
          <p:style>
            <a:lnRef idx="1">
              <a:schemeClr val="accent1"/>
            </a:lnRef>
            <a:fillRef idx="0">
              <a:schemeClr val="accent1"/>
            </a:fillRef>
            <a:effectRef idx="0">
              <a:schemeClr val="accent1"/>
            </a:effectRef>
            <a:fontRef idx="minor">
              <a:schemeClr val="tx1"/>
            </a:fontRef>
          </p:style>
        </p:cxnSp>
      </p:grpSp>
      <p:grpSp>
        <p:nvGrpSpPr>
          <p:cNvPr id="40" name="Gruppe 39"/>
          <p:cNvGrpSpPr/>
          <p:nvPr/>
        </p:nvGrpSpPr>
        <p:grpSpPr>
          <a:xfrm>
            <a:off x="7370591" y="2071678"/>
            <a:ext cx="2000264" cy="428628"/>
            <a:chOff x="2428860" y="2428868"/>
            <a:chExt cx="2000264" cy="428628"/>
          </a:xfrm>
        </p:grpSpPr>
        <p:sp>
          <p:nvSpPr>
            <p:cNvPr id="41" name="Rektangel 40"/>
            <p:cNvSpPr/>
            <p:nvPr/>
          </p:nvSpPr>
          <p:spPr>
            <a:xfrm>
              <a:off x="3143240" y="2428868"/>
              <a:ext cx="1285884" cy="428628"/>
            </a:xfrm>
            <a:prstGeom prst="rect">
              <a:avLst/>
            </a:prstGeom>
            <a:solidFill>
              <a:srgbClr val="FFCC00"/>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cxnSp>
          <p:nvCxnSpPr>
            <p:cNvPr id="42" name="Rett pil 41"/>
            <p:cNvCxnSpPr>
              <a:stCxn id="41" idx="1"/>
            </p:cNvCxnSpPr>
            <p:nvPr/>
          </p:nvCxnSpPr>
          <p:spPr>
            <a:xfrm rot="10800000">
              <a:off x="2428860" y="2643182"/>
              <a:ext cx="714380" cy="1588"/>
            </a:xfrm>
            <a:prstGeom prst="straightConnector1">
              <a:avLst/>
            </a:prstGeom>
            <a:ln w="28575">
              <a:solidFill>
                <a:srgbClr val="003399"/>
              </a:solidFill>
              <a:tailEnd type="arrow"/>
            </a:ln>
          </p:spPr>
          <p:style>
            <a:lnRef idx="1">
              <a:schemeClr val="accent1"/>
            </a:lnRef>
            <a:fillRef idx="0">
              <a:schemeClr val="accent1"/>
            </a:fillRef>
            <a:effectRef idx="0">
              <a:schemeClr val="accent1"/>
            </a:effectRef>
            <a:fontRef idx="minor">
              <a:schemeClr val="tx1"/>
            </a:fontRef>
          </p:style>
        </p:cxnSp>
      </p:grpSp>
      <p:grpSp>
        <p:nvGrpSpPr>
          <p:cNvPr id="43" name="Gruppe 42"/>
          <p:cNvGrpSpPr/>
          <p:nvPr/>
        </p:nvGrpSpPr>
        <p:grpSpPr>
          <a:xfrm>
            <a:off x="6980743" y="3000372"/>
            <a:ext cx="2000264" cy="428628"/>
            <a:chOff x="2428860" y="2428868"/>
            <a:chExt cx="2000264" cy="428628"/>
          </a:xfrm>
        </p:grpSpPr>
        <p:sp>
          <p:nvSpPr>
            <p:cNvPr id="44" name="Rektangel 43"/>
            <p:cNvSpPr/>
            <p:nvPr/>
          </p:nvSpPr>
          <p:spPr>
            <a:xfrm>
              <a:off x="3143240" y="2428868"/>
              <a:ext cx="1285884" cy="428628"/>
            </a:xfrm>
            <a:prstGeom prst="rect">
              <a:avLst/>
            </a:prstGeom>
            <a:solidFill>
              <a:srgbClr val="FFCC00"/>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cxnSp>
          <p:nvCxnSpPr>
            <p:cNvPr id="45" name="Rett pil 44"/>
            <p:cNvCxnSpPr>
              <a:stCxn id="44" idx="1"/>
            </p:cNvCxnSpPr>
            <p:nvPr/>
          </p:nvCxnSpPr>
          <p:spPr>
            <a:xfrm rot="10800000">
              <a:off x="2428860" y="2643182"/>
              <a:ext cx="714380" cy="1588"/>
            </a:xfrm>
            <a:prstGeom prst="straightConnector1">
              <a:avLst/>
            </a:prstGeom>
            <a:ln w="28575">
              <a:solidFill>
                <a:srgbClr val="003399"/>
              </a:solidFill>
              <a:tailEnd type="arrow"/>
            </a:ln>
          </p:spPr>
          <p:style>
            <a:lnRef idx="1">
              <a:schemeClr val="accent1"/>
            </a:lnRef>
            <a:fillRef idx="0">
              <a:schemeClr val="accent1"/>
            </a:fillRef>
            <a:effectRef idx="0">
              <a:schemeClr val="accent1"/>
            </a:effectRef>
            <a:fontRef idx="minor">
              <a:schemeClr val="tx1"/>
            </a:fontRef>
          </p:style>
        </p:cxnSp>
      </p:grpSp>
      <p:grpSp>
        <p:nvGrpSpPr>
          <p:cNvPr id="46" name="Gruppe 45"/>
          <p:cNvGrpSpPr/>
          <p:nvPr/>
        </p:nvGrpSpPr>
        <p:grpSpPr>
          <a:xfrm>
            <a:off x="6980743" y="4214818"/>
            <a:ext cx="2000264" cy="428628"/>
            <a:chOff x="2428860" y="2428868"/>
            <a:chExt cx="2000264" cy="428628"/>
          </a:xfrm>
        </p:grpSpPr>
        <p:sp>
          <p:nvSpPr>
            <p:cNvPr id="47" name="Rektangel 46"/>
            <p:cNvSpPr/>
            <p:nvPr/>
          </p:nvSpPr>
          <p:spPr>
            <a:xfrm>
              <a:off x="3143240" y="2428868"/>
              <a:ext cx="1285884" cy="428628"/>
            </a:xfrm>
            <a:prstGeom prst="rect">
              <a:avLst/>
            </a:prstGeom>
            <a:solidFill>
              <a:srgbClr val="FFCC00"/>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cxnSp>
          <p:nvCxnSpPr>
            <p:cNvPr id="48" name="Rett pil 47"/>
            <p:cNvCxnSpPr>
              <a:stCxn id="47" idx="1"/>
            </p:cNvCxnSpPr>
            <p:nvPr/>
          </p:nvCxnSpPr>
          <p:spPr>
            <a:xfrm rot="10800000">
              <a:off x="2428860" y="2643182"/>
              <a:ext cx="714380" cy="1588"/>
            </a:xfrm>
            <a:prstGeom prst="straightConnector1">
              <a:avLst/>
            </a:prstGeom>
            <a:ln w="28575">
              <a:solidFill>
                <a:srgbClr val="003399"/>
              </a:solidFill>
              <a:tailEnd type="arrow"/>
            </a:ln>
          </p:spPr>
          <p:style>
            <a:lnRef idx="1">
              <a:schemeClr val="accent1"/>
            </a:lnRef>
            <a:fillRef idx="0">
              <a:schemeClr val="accent1"/>
            </a:fillRef>
            <a:effectRef idx="0">
              <a:schemeClr val="accent1"/>
            </a:effectRef>
            <a:fontRef idx="minor">
              <a:schemeClr val="tx1"/>
            </a:fontRef>
          </p:style>
        </p:cxnSp>
      </p:grpSp>
      <p:grpSp>
        <p:nvGrpSpPr>
          <p:cNvPr id="49" name="Gruppe 48"/>
          <p:cNvGrpSpPr/>
          <p:nvPr/>
        </p:nvGrpSpPr>
        <p:grpSpPr>
          <a:xfrm>
            <a:off x="7376713" y="5143512"/>
            <a:ext cx="2000264" cy="428628"/>
            <a:chOff x="2428860" y="2428868"/>
            <a:chExt cx="2000264" cy="428628"/>
          </a:xfrm>
        </p:grpSpPr>
        <p:sp>
          <p:nvSpPr>
            <p:cNvPr id="50" name="Rektangel 49"/>
            <p:cNvSpPr/>
            <p:nvPr/>
          </p:nvSpPr>
          <p:spPr>
            <a:xfrm>
              <a:off x="3143240" y="2428868"/>
              <a:ext cx="1285884" cy="428628"/>
            </a:xfrm>
            <a:prstGeom prst="rect">
              <a:avLst/>
            </a:prstGeom>
            <a:solidFill>
              <a:srgbClr val="FFCC00"/>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cxnSp>
          <p:nvCxnSpPr>
            <p:cNvPr id="51" name="Rett pil 50"/>
            <p:cNvCxnSpPr>
              <a:stCxn id="50" idx="1"/>
            </p:cNvCxnSpPr>
            <p:nvPr/>
          </p:nvCxnSpPr>
          <p:spPr>
            <a:xfrm rot="10800000">
              <a:off x="2428860" y="2643182"/>
              <a:ext cx="714380" cy="1588"/>
            </a:xfrm>
            <a:prstGeom prst="straightConnector1">
              <a:avLst/>
            </a:prstGeom>
            <a:ln w="28575">
              <a:solidFill>
                <a:srgbClr val="003399"/>
              </a:solidFill>
              <a:tailEnd type="arrow"/>
            </a:ln>
          </p:spPr>
          <p:style>
            <a:lnRef idx="1">
              <a:schemeClr val="accent1"/>
            </a:lnRef>
            <a:fillRef idx="0">
              <a:schemeClr val="accent1"/>
            </a:fillRef>
            <a:effectRef idx="0">
              <a:schemeClr val="accent1"/>
            </a:effectRef>
            <a:fontRef idx="minor">
              <a:schemeClr val="tx1"/>
            </a:fontRef>
          </p:style>
        </p:cxnSp>
      </p:grpSp>
      <p:grpSp>
        <p:nvGrpSpPr>
          <p:cNvPr id="52" name="Gruppe 51"/>
          <p:cNvGrpSpPr/>
          <p:nvPr/>
        </p:nvGrpSpPr>
        <p:grpSpPr>
          <a:xfrm>
            <a:off x="4694727" y="4214818"/>
            <a:ext cx="2000264" cy="428628"/>
            <a:chOff x="2428860" y="2428868"/>
            <a:chExt cx="2000264" cy="428628"/>
          </a:xfrm>
        </p:grpSpPr>
        <p:sp>
          <p:nvSpPr>
            <p:cNvPr id="53" name="Rektangel 52"/>
            <p:cNvSpPr/>
            <p:nvPr/>
          </p:nvSpPr>
          <p:spPr>
            <a:xfrm>
              <a:off x="3143240" y="2428868"/>
              <a:ext cx="1285884" cy="428628"/>
            </a:xfrm>
            <a:prstGeom prst="rect">
              <a:avLst/>
            </a:prstGeom>
            <a:solidFill>
              <a:srgbClr val="FFCC00"/>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cxnSp>
          <p:nvCxnSpPr>
            <p:cNvPr id="54" name="Rett pil 53"/>
            <p:cNvCxnSpPr>
              <a:stCxn id="53" idx="1"/>
            </p:cNvCxnSpPr>
            <p:nvPr/>
          </p:nvCxnSpPr>
          <p:spPr>
            <a:xfrm rot="10800000">
              <a:off x="2428860" y="2643182"/>
              <a:ext cx="714380" cy="1588"/>
            </a:xfrm>
            <a:prstGeom prst="straightConnector1">
              <a:avLst/>
            </a:prstGeom>
            <a:ln w="28575">
              <a:solidFill>
                <a:srgbClr val="003399"/>
              </a:solidFill>
              <a:tailEnd type="arrow"/>
            </a:ln>
          </p:spPr>
          <p:style>
            <a:lnRef idx="1">
              <a:schemeClr val="accent1"/>
            </a:lnRef>
            <a:fillRef idx="0">
              <a:schemeClr val="accent1"/>
            </a:fillRef>
            <a:effectRef idx="0">
              <a:schemeClr val="accent1"/>
            </a:effectRef>
            <a:fontRef idx="minor">
              <a:schemeClr val="tx1"/>
            </a:fontRef>
          </p:style>
        </p:cxnSp>
      </p:grpSp>
      <p:grpSp>
        <p:nvGrpSpPr>
          <p:cNvPr id="55" name="Gruppe 54"/>
          <p:cNvGrpSpPr/>
          <p:nvPr/>
        </p:nvGrpSpPr>
        <p:grpSpPr>
          <a:xfrm>
            <a:off x="5090697" y="5143512"/>
            <a:ext cx="2000264" cy="428628"/>
            <a:chOff x="2428860" y="2428868"/>
            <a:chExt cx="2000264" cy="428628"/>
          </a:xfrm>
        </p:grpSpPr>
        <p:sp>
          <p:nvSpPr>
            <p:cNvPr id="56" name="Rektangel 55"/>
            <p:cNvSpPr/>
            <p:nvPr/>
          </p:nvSpPr>
          <p:spPr>
            <a:xfrm>
              <a:off x="3143240" y="2428868"/>
              <a:ext cx="1285884" cy="428628"/>
            </a:xfrm>
            <a:prstGeom prst="rect">
              <a:avLst/>
            </a:prstGeom>
            <a:solidFill>
              <a:srgbClr val="FFCC00"/>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cxnSp>
          <p:nvCxnSpPr>
            <p:cNvPr id="57" name="Rett pil 56"/>
            <p:cNvCxnSpPr>
              <a:stCxn id="56" idx="1"/>
            </p:cNvCxnSpPr>
            <p:nvPr/>
          </p:nvCxnSpPr>
          <p:spPr>
            <a:xfrm rot="10800000">
              <a:off x="2428860" y="2643182"/>
              <a:ext cx="714380" cy="1588"/>
            </a:xfrm>
            <a:prstGeom prst="straightConnector1">
              <a:avLst/>
            </a:prstGeom>
            <a:ln w="28575">
              <a:solidFill>
                <a:srgbClr val="003399"/>
              </a:solidFill>
              <a:tailEnd type="arrow"/>
            </a:ln>
          </p:spPr>
          <p:style>
            <a:lnRef idx="1">
              <a:schemeClr val="accent1"/>
            </a:lnRef>
            <a:fillRef idx="0">
              <a:schemeClr val="accent1"/>
            </a:fillRef>
            <a:effectRef idx="0">
              <a:schemeClr val="accent1"/>
            </a:effectRef>
            <a:fontRef idx="minor">
              <a:schemeClr val="tx1"/>
            </a:fontRef>
          </p:style>
        </p:cxnSp>
      </p:grpSp>
      <p:grpSp>
        <p:nvGrpSpPr>
          <p:cNvPr id="58" name="Gruppe 57"/>
          <p:cNvGrpSpPr/>
          <p:nvPr/>
        </p:nvGrpSpPr>
        <p:grpSpPr>
          <a:xfrm>
            <a:off x="2265835" y="4214818"/>
            <a:ext cx="2000264" cy="428628"/>
            <a:chOff x="2428860" y="2428868"/>
            <a:chExt cx="2000264" cy="428628"/>
          </a:xfrm>
        </p:grpSpPr>
        <p:sp>
          <p:nvSpPr>
            <p:cNvPr id="59" name="Rektangel 58"/>
            <p:cNvSpPr/>
            <p:nvPr/>
          </p:nvSpPr>
          <p:spPr>
            <a:xfrm>
              <a:off x="3143240" y="2428868"/>
              <a:ext cx="1285884" cy="428628"/>
            </a:xfrm>
            <a:prstGeom prst="rect">
              <a:avLst/>
            </a:prstGeom>
            <a:solidFill>
              <a:srgbClr val="FFCC00"/>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cxnSp>
          <p:nvCxnSpPr>
            <p:cNvPr id="60" name="Rett pil 59"/>
            <p:cNvCxnSpPr>
              <a:stCxn id="59" idx="1"/>
            </p:cNvCxnSpPr>
            <p:nvPr/>
          </p:nvCxnSpPr>
          <p:spPr>
            <a:xfrm rot="10800000">
              <a:off x="2428860" y="2643182"/>
              <a:ext cx="714380" cy="1588"/>
            </a:xfrm>
            <a:prstGeom prst="straightConnector1">
              <a:avLst/>
            </a:prstGeom>
            <a:ln w="28575">
              <a:solidFill>
                <a:srgbClr val="003399"/>
              </a:solidFill>
              <a:tailEnd type="arrow"/>
            </a:ln>
          </p:spPr>
          <p:style>
            <a:lnRef idx="1">
              <a:schemeClr val="accent1"/>
            </a:lnRef>
            <a:fillRef idx="0">
              <a:schemeClr val="accent1"/>
            </a:fillRef>
            <a:effectRef idx="0">
              <a:schemeClr val="accent1"/>
            </a:effectRef>
            <a:fontRef idx="minor">
              <a:schemeClr val="tx1"/>
            </a:fontRef>
          </p:style>
        </p:cxnSp>
      </p:grpSp>
      <p:grpSp>
        <p:nvGrpSpPr>
          <p:cNvPr id="61" name="Gruppe 60"/>
          <p:cNvGrpSpPr/>
          <p:nvPr/>
        </p:nvGrpSpPr>
        <p:grpSpPr>
          <a:xfrm>
            <a:off x="2661805" y="5143512"/>
            <a:ext cx="2000264" cy="428628"/>
            <a:chOff x="2428860" y="2428868"/>
            <a:chExt cx="2000264" cy="428628"/>
          </a:xfrm>
        </p:grpSpPr>
        <p:sp>
          <p:nvSpPr>
            <p:cNvPr id="62" name="Rektangel 61"/>
            <p:cNvSpPr/>
            <p:nvPr/>
          </p:nvSpPr>
          <p:spPr>
            <a:xfrm>
              <a:off x="3143240" y="2428868"/>
              <a:ext cx="1285884" cy="428628"/>
            </a:xfrm>
            <a:prstGeom prst="rect">
              <a:avLst/>
            </a:prstGeom>
            <a:solidFill>
              <a:srgbClr val="FFCC00"/>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cxnSp>
          <p:nvCxnSpPr>
            <p:cNvPr id="63" name="Rett pil 62"/>
            <p:cNvCxnSpPr>
              <a:stCxn id="62" idx="1"/>
            </p:cNvCxnSpPr>
            <p:nvPr/>
          </p:nvCxnSpPr>
          <p:spPr>
            <a:xfrm rot="10800000">
              <a:off x="2428860" y="2643182"/>
              <a:ext cx="714380" cy="1588"/>
            </a:xfrm>
            <a:prstGeom prst="straightConnector1">
              <a:avLst/>
            </a:prstGeom>
            <a:ln w="28575">
              <a:solidFill>
                <a:srgbClr val="003399"/>
              </a:solidFill>
              <a:tailEnd type="arrow"/>
            </a:ln>
          </p:spPr>
          <p:style>
            <a:lnRef idx="1">
              <a:schemeClr val="accent1"/>
            </a:lnRef>
            <a:fillRef idx="0">
              <a:schemeClr val="accent1"/>
            </a:fillRef>
            <a:effectRef idx="0">
              <a:schemeClr val="accent1"/>
            </a:effectRef>
            <a:fontRef idx="minor">
              <a:schemeClr val="tx1"/>
            </a:fontRef>
          </p:style>
        </p:cxnSp>
      </p:grpSp>
      <p:grpSp>
        <p:nvGrpSpPr>
          <p:cNvPr id="64" name="Gruppe 63">
            <a:extLst>
              <a:ext uri="{FF2B5EF4-FFF2-40B4-BE49-F238E27FC236}">
                <a16:creationId xmlns:a16="http://schemas.microsoft.com/office/drawing/2014/main" id="{E708650B-61D9-47E5-A6DC-1AB4E44B57FC}"/>
              </a:ext>
            </a:extLst>
          </p:cNvPr>
          <p:cNvGrpSpPr/>
          <p:nvPr/>
        </p:nvGrpSpPr>
        <p:grpSpPr>
          <a:xfrm>
            <a:off x="1199456" y="6573190"/>
            <a:ext cx="1147299" cy="147158"/>
            <a:chOff x="1199456" y="6594210"/>
            <a:chExt cx="1147299" cy="147158"/>
          </a:xfrm>
        </p:grpSpPr>
        <p:sp>
          <p:nvSpPr>
            <p:cNvPr id="65" name="Pil: femkant 64">
              <a:extLst>
                <a:ext uri="{FF2B5EF4-FFF2-40B4-BE49-F238E27FC236}">
                  <a16:creationId xmlns:a16="http://schemas.microsoft.com/office/drawing/2014/main" id="{FB738D09-403C-404C-97EB-81C8F9DB2790}"/>
                </a:ext>
              </a:extLst>
            </p:cNvPr>
            <p:cNvSpPr/>
            <p:nvPr/>
          </p:nvSpPr>
          <p:spPr>
            <a:xfrm>
              <a:off x="1199456" y="6597352"/>
              <a:ext cx="288032" cy="144016"/>
            </a:xfrm>
            <a:prstGeom prst="homePlate">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D</a:t>
              </a:r>
            </a:p>
          </p:txBody>
        </p:sp>
        <p:sp>
          <p:nvSpPr>
            <p:cNvPr id="66" name="Pil: vinkeltegn 65">
              <a:extLst>
                <a:ext uri="{FF2B5EF4-FFF2-40B4-BE49-F238E27FC236}">
                  <a16:creationId xmlns:a16="http://schemas.microsoft.com/office/drawing/2014/main" id="{0C3E86B4-60E1-4CAC-A128-5D4ABD218784}"/>
                </a:ext>
              </a:extLst>
            </p:cNvPr>
            <p:cNvSpPr/>
            <p:nvPr/>
          </p:nvSpPr>
          <p:spPr>
            <a:xfrm>
              <a:off x="1449725" y="6597352"/>
              <a:ext cx="322152" cy="144016"/>
            </a:xfrm>
            <a:prstGeom prst="chevron">
              <a:avLst/>
            </a:prstGeom>
            <a:solidFill>
              <a:srgbClr val="31659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solidFill>
                </a:rPr>
                <a:t>MA</a:t>
              </a:r>
            </a:p>
          </p:txBody>
        </p:sp>
        <p:sp>
          <p:nvSpPr>
            <p:cNvPr id="67" name="Pil: vinkeltegn 66">
              <a:extLst>
                <a:ext uri="{FF2B5EF4-FFF2-40B4-BE49-F238E27FC236}">
                  <a16:creationId xmlns:a16="http://schemas.microsoft.com/office/drawing/2014/main" id="{5B20EE7B-B4B7-4A40-88BB-6B88DB325B8B}"/>
                </a:ext>
              </a:extLst>
            </p:cNvPr>
            <p:cNvSpPr/>
            <p:nvPr/>
          </p:nvSpPr>
          <p:spPr>
            <a:xfrm>
              <a:off x="1735618" y="6596996"/>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I</a:t>
              </a:r>
            </a:p>
          </p:txBody>
        </p:sp>
        <p:sp>
          <p:nvSpPr>
            <p:cNvPr id="68" name="Pil: vinkeltegn 67">
              <a:extLst>
                <a:ext uri="{FF2B5EF4-FFF2-40B4-BE49-F238E27FC236}">
                  <a16:creationId xmlns:a16="http://schemas.microsoft.com/office/drawing/2014/main" id="{165D94E2-621F-44A4-8B73-784135467948}"/>
                </a:ext>
              </a:extLst>
            </p:cNvPr>
            <p:cNvSpPr/>
            <p:nvPr/>
          </p:nvSpPr>
          <p:spPr>
            <a:xfrm>
              <a:off x="2024603" y="6594210"/>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C</a:t>
              </a:r>
            </a:p>
          </p:txBody>
        </p:sp>
      </p:gr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335361" y="274862"/>
            <a:ext cx="10189766" cy="777875"/>
          </a:xfrm>
        </p:spPr>
        <p:txBody>
          <a:bodyPr/>
          <a:lstStyle/>
          <a:p>
            <a:pPr>
              <a:defRPr/>
            </a:pPr>
            <a:r>
              <a:rPr lang="en-US" sz="3200" dirty="0">
                <a:solidFill>
                  <a:srgbClr val="1F4268"/>
                </a:solidFill>
              </a:rPr>
              <a:t>Arguments for selection of direct causes</a:t>
            </a:r>
            <a:br>
              <a:rPr lang="en-US" sz="3200" dirty="0">
                <a:solidFill>
                  <a:srgbClr val="1F4268"/>
                </a:solidFill>
              </a:rPr>
            </a:br>
            <a:r>
              <a:rPr lang="en-US" sz="2000" dirty="0">
                <a:solidFill>
                  <a:srgbClr val="1F4268"/>
                </a:solidFill>
              </a:rPr>
              <a:t>one table for each CTQ</a:t>
            </a:r>
            <a:endParaRPr lang="en-US" sz="3200" dirty="0">
              <a:solidFill>
                <a:srgbClr val="1F4268"/>
              </a:solidFill>
            </a:endParaRPr>
          </a:p>
        </p:txBody>
      </p:sp>
      <p:graphicFrame>
        <p:nvGraphicFramePr>
          <p:cNvPr id="4" name="Group 5"/>
          <p:cNvGraphicFramePr>
            <a:graphicFrameLocks/>
          </p:cNvGraphicFramePr>
          <p:nvPr>
            <p:extLst>
              <p:ext uri="{D42A27DB-BD31-4B8C-83A1-F6EECF244321}">
                <p14:modId xmlns:p14="http://schemas.microsoft.com/office/powerpoint/2010/main" val="3443798084"/>
              </p:ext>
            </p:extLst>
          </p:nvPr>
        </p:nvGraphicFramePr>
        <p:xfrm>
          <a:off x="407368" y="1268760"/>
          <a:ext cx="11305256" cy="3516616"/>
        </p:xfrm>
        <a:graphic>
          <a:graphicData uri="http://schemas.openxmlformats.org/drawingml/2006/table">
            <a:tbl>
              <a:tblPr/>
              <a:tblGrid>
                <a:gridCol w="1368152">
                  <a:extLst>
                    <a:ext uri="{9D8B030D-6E8A-4147-A177-3AD203B41FA5}">
                      <a16:colId xmlns:a16="http://schemas.microsoft.com/office/drawing/2014/main" val="20000"/>
                    </a:ext>
                  </a:extLst>
                </a:gridCol>
                <a:gridCol w="4608512">
                  <a:extLst>
                    <a:ext uri="{9D8B030D-6E8A-4147-A177-3AD203B41FA5}">
                      <a16:colId xmlns:a16="http://schemas.microsoft.com/office/drawing/2014/main" val="20001"/>
                    </a:ext>
                  </a:extLst>
                </a:gridCol>
                <a:gridCol w="5328592">
                  <a:extLst>
                    <a:ext uri="{9D8B030D-6E8A-4147-A177-3AD203B41FA5}">
                      <a16:colId xmlns:a16="http://schemas.microsoft.com/office/drawing/2014/main" val="20002"/>
                    </a:ext>
                  </a:extLst>
                </a:gridCol>
              </a:tblGrid>
              <a:tr h="434975">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2000" b="0" i="0" u="none" strike="noStrike" cap="none" normalizeH="0" baseline="0" dirty="0">
                          <a:ln>
                            <a:noFill/>
                          </a:ln>
                          <a:solidFill>
                            <a:schemeClr val="tx1"/>
                          </a:solidFill>
                          <a:effectLst/>
                          <a:latin typeface="Arial" charset="0"/>
                        </a:rPr>
                        <a:t>Effect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2000" b="0" i="0" u="none" strike="noStrike" cap="none" normalizeH="0" baseline="0" dirty="0">
                          <a:ln>
                            <a:noFill/>
                          </a:ln>
                          <a:solidFill>
                            <a:schemeClr val="tx1"/>
                          </a:solidFill>
                          <a:effectLst/>
                          <a:latin typeface="Arial" charset="0"/>
                        </a:rPr>
                        <a:t>Selected direct cause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2000" b="0" i="0" u="none" strike="noStrike" cap="none" normalizeH="0" baseline="0" dirty="0">
                          <a:ln>
                            <a:noFill/>
                          </a:ln>
                          <a:solidFill>
                            <a:schemeClr val="tx1"/>
                          </a:solidFill>
                          <a:effectLst/>
                          <a:latin typeface="Arial" charset="0"/>
                        </a:rPr>
                        <a:t>On what basis was the selection made?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0"/>
                  </a:ext>
                </a:extLst>
              </a:tr>
              <a:tr h="789161">
                <a:tc rowSpan="4">
                  <a:txBody>
                    <a:bodyPr/>
                    <a:lstStyle/>
                    <a:p>
                      <a:pPr marL="0" marR="0" lvl="0" indent="0" algn="ctr"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2000" b="0" i="0" u="none" strike="noStrike" cap="none" normalizeH="0" baseline="0" dirty="0">
                          <a:ln>
                            <a:noFill/>
                          </a:ln>
                          <a:solidFill>
                            <a:schemeClr val="tx1"/>
                          </a:solidFill>
                          <a:effectLst/>
                          <a:latin typeface="Arial" charset="0"/>
                        </a:rPr>
                        <a:t>Metric</a:t>
                      </a:r>
                    </a:p>
                    <a:p>
                      <a:pPr marL="0" marR="0" lvl="0" indent="0" algn="ctr"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600" b="0" i="0" u="none" strike="noStrike" cap="none" normalizeH="0" baseline="0" dirty="0">
                          <a:ln>
                            <a:noFill/>
                          </a:ln>
                          <a:solidFill>
                            <a:schemeClr val="tx1"/>
                          </a:solidFill>
                          <a:effectLst/>
                          <a:latin typeface="Arial" charset="0"/>
                        </a:rPr>
                        <a:t>(CTQ)</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8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defRPr/>
                      </a:pPr>
                      <a:endParaRPr kumimoji="0" lang="nb-NO" sz="18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4975">
                <a:tc vMerge="1">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2000" b="0" i="0" u="none" strike="noStrike" cap="none" normalizeH="0" baseline="0" dirty="0">
                        <a:ln>
                          <a:noFill/>
                        </a:ln>
                        <a:solidFill>
                          <a:schemeClr val="tx1"/>
                        </a:solidFill>
                        <a:effectLst/>
                        <a:latin typeface="Arial"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2000" b="0" i="0" u="none"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20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20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4975">
                <a:tc vMerge="1">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2000" b="0" i="0" u="none" strike="noStrike" cap="none" normalizeH="0" baseline="0" dirty="0">
                        <a:ln>
                          <a:noFill/>
                        </a:ln>
                        <a:solidFill>
                          <a:schemeClr val="tx1"/>
                        </a:solidFill>
                        <a:effectLst/>
                        <a:latin typeface="Arial"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2000" b="0" i="0" u="none"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20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20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34975">
                <a:tc vMerge="1">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2000" b="0" i="0" u="none" strike="noStrike" cap="none" normalizeH="0" baseline="0" dirty="0">
                        <a:ln>
                          <a:noFill/>
                        </a:ln>
                        <a:solidFill>
                          <a:schemeClr val="tx1"/>
                        </a:solidFill>
                        <a:effectLst/>
                        <a:latin typeface="Arial"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2000" b="0" i="0" u="none"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20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20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pSp>
        <p:nvGrpSpPr>
          <p:cNvPr id="5" name="Gruppe 4">
            <a:extLst>
              <a:ext uri="{FF2B5EF4-FFF2-40B4-BE49-F238E27FC236}">
                <a16:creationId xmlns:a16="http://schemas.microsoft.com/office/drawing/2014/main" id="{9BDA6EA4-5554-4948-99D1-8906FF199176}"/>
              </a:ext>
            </a:extLst>
          </p:cNvPr>
          <p:cNvGrpSpPr/>
          <p:nvPr/>
        </p:nvGrpSpPr>
        <p:grpSpPr>
          <a:xfrm>
            <a:off x="1199456" y="6573190"/>
            <a:ext cx="1147299" cy="147158"/>
            <a:chOff x="1199456" y="6594210"/>
            <a:chExt cx="1147299" cy="147158"/>
          </a:xfrm>
        </p:grpSpPr>
        <p:sp>
          <p:nvSpPr>
            <p:cNvPr id="6" name="Pil: femkant 5">
              <a:extLst>
                <a:ext uri="{FF2B5EF4-FFF2-40B4-BE49-F238E27FC236}">
                  <a16:creationId xmlns:a16="http://schemas.microsoft.com/office/drawing/2014/main" id="{EA157333-A31F-4DC9-9BE9-BF38352699F9}"/>
                </a:ext>
              </a:extLst>
            </p:cNvPr>
            <p:cNvSpPr/>
            <p:nvPr/>
          </p:nvSpPr>
          <p:spPr>
            <a:xfrm>
              <a:off x="1199456" y="6597352"/>
              <a:ext cx="288032" cy="144016"/>
            </a:xfrm>
            <a:prstGeom prst="homePlate">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D</a:t>
              </a:r>
            </a:p>
          </p:txBody>
        </p:sp>
        <p:sp>
          <p:nvSpPr>
            <p:cNvPr id="7" name="Pil: vinkeltegn 6">
              <a:extLst>
                <a:ext uri="{FF2B5EF4-FFF2-40B4-BE49-F238E27FC236}">
                  <a16:creationId xmlns:a16="http://schemas.microsoft.com/office/drawing/2014/main" id="{2F42833A-CA50-48FB-A02D-B84BAAC34EE3}"/>
                </a:ext>
              </a:extLst>
            </p:cNvPr>
            <p:cNvSpPr/>
            <p:nvPr/>
          </p:nvSpPr>
          <p:spPr>
            <a:xfrm>
              <a:off x="1449725" y="6597352"/>
              <a:ext cx="322152" cy="144016"/>
            </a:xfrm>
            <a:prstGeom prst="chevron">
              <a:avLst/>
            </a:prstGeom>
            <a:solidFill>
              <a:srgbClr val="31659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solidFill>
                </a:rPr>
                <a:t>MA</a:t>
              </a:r>
            </a:p>
          </p:txBody>
        </p:sp>
        <p:sp>
          <p:nvSpPr>
            <p:cNvPr id="8" name="Pil: vinkeltegn 7">
              <a:extLst>
                <a:ext uri="{FF2B5EF4-FFF2-40B4-BE49-F238E27FC236}">
                  <a16:creationId xmlns:a16="http://schemas.microsoft.com/office/drawing/2014/main" id="{E67D9AEB-289A-4933-861F-58AE6A35CF00}"/>
                </a:ext>
              </a:extLst>
            </p:cNvPr>
            <p:cNvSpPr/>
            <p:nvPr/>
          </p:nvSpPr>
          <p:spPr>
            <a:xfrm>
              <a:off x="1735618" y="6596996"/>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I</a:t>
              </a:r>
            </a:p>
          </p:txBody>
        </p:sp>
        <p:sp>
          <p:nvSpPr>
            <p:cNvPr id="9" name="Pil: vinkeltegn 8">
              <a:extLst>
                <a:ext uri="{FF2B5EF4-FFF2-40B4-BE49-F238E27FC236}">
                  <a16:creationId xmlns:a16="http://schemas.microsoft.com/office/drawing/2014/main" id="{60FAA96A-348B-458C-AE1D-1FE10FF483B8}"/>
                </a:ext>
              </a:extLst>
            </p:cNvPr>
            <p:cNvSpPr/>
            <p:nvPr/>
          </p:nvSpPr>
          <p:spPr>
            <a:xfrm>
              <a:off x="2024603" y="6594210"/>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C</a:t>
              </a:r>
            </a:p>
          </p:txBody>
        </p:sp>
      </p:gr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tel 8"/>
          <p:cNvSpPr>
            <a:spLocks noGrp="1"/>
          </p:cNvSpPr>
          <p:nvPr>
            <p:ph type="title"/>
          </p:nvPr>
        </p:nvSpPr>
        <p:spPr>
          <a:xfrm>
            <a:off x="304800" y="142876"/>
            <a:ext cx="10363200" cy="909638"/>
          </a:xfrm>
        </p:spPr>
        <p:txBody>
          <a:bodyPr/>
          <a:lstStyle/>
          <a:p>
            <a:pPr>
              <a:defRPr/>
            </a:pPr>
            <a:r>
              <a:rPr lang="en-US" sz="3200" dirty="0">
                <a:solidFill>
                  <a:srgbClr val="1F4268"/>
                </a:solidFill>
              </a:rPr>
              <a:t>Use bullets to visualize causal relationships</a:t>
            </a:r>
            <a:br>
              <a:rPr sz="3200" dirty="0">
                <a:solidFill>
                  <a:srgbClr val="1F4268"/>
                </a:solidFill>
              </a:rPr>
            </a:br>
            <a:r>
              <a:rPr lang="en-US" sz="2000" dirty="0">
                <a:solidFill>
                  <a:srgbClr val="1F4268"/>
                </a:solidFill>
              </a:rPr>
              <a:t>one slide per CTQ</a:t>
            </a:r>
            <a:endParaRPr lang="en-US" sz="3200" dirty="0">
              <a:solidFill>
                <a:srgbClr val="1F4268"/>
              </a:solidFill>
            </a:endParaRPr>
          </a:p>
        </p:txBody>
      </p:sp>
      <p:sp>
        <p:nvSpPr>
          <p:cNvPr id="48130" name="Plassholder for innhold 2"/>
          <p:cNvSpPr>
            <a:spLocks noGrp="1"/>
          </p:cNvSpPr>
          <p:nvPr>
            <p:ph idx="1"/>
          </p:nvPr>
        </p:nvSpPr>
        <p:spPr/>
        <p:txBody>
          <a:bodyPr/>
          <a:lstStyle/>
          <a:p>
            <a:pPr>
              <a:spcBef>
                <a:spcPct val="0"/>
              </a:spcBef>
              <a:spcAft>
                <a:spcPts val="300"/>
              </a:spcAft>
              <a:buNone/>
            </a:pPr>
            <a:r>
              <a:rPr lang="en-US" sz="2800" dirty="0"/>
              <a:t>Category 1 </a:t>
            </a:r>
          </a:p>
          <a:p>
            <a:pPr>
              <a:spcBef>
                <a:spcPct val="0"/>
              </a:spcBef>
              <a:spcAft>
                <a:spcPts val="300"/>
              </a:spcAft>
            </a:pPr>
            <a:r>
              <a:rPr lang="en-US" dirty="0"/>
              <a:t>Direct cause 2</a:t>
            </a:r>
          </a:p>
          <a:p>
            <a:pPr lvl="1">
              <a:spcBef>
                <a:spcPct val="0"/>
              </a:spcBef>
              <a:spcAft>
                <a:spcPts val="300"/>
              </a:spcAft>
            </a:pPr>
            <a:r>
              <a:rPr lang="en-US" sz="2000" dirty="0"/>
              <a:t>Underlying cause</a:t>
            </a:r>
          </a:p>
          <a:p>
            <a:pPr lvl="2">
              <a:spcBef>
                <a:spcPct val="0"/>
              </a:spcBef>
              <a:spcAft>
                <a:spcPts val="300"/>
              </a:spcAft>
            </a:pPr>
            <a:r>
              <a:rPr lang="en-US" sz="1800" dirty="0"/>
              <a:t>Underlying cause</a:t>
            </a:r>
          </a:p>
          <a:p>
            <a:pPr lvl="3">
              <a:spcBef>
                <a:spcPct val="0"/>
              </a:spcBef>
              <a:spcAft>
                <a:spcPts val="300"/>
              </a:spcAft>
            </a:pPr>
            <a:r>
              <a:rPr lang="en-US" sz="1600" dirty="0"/>
              <a:t>root cause</a:t>
            </a:r>
          </a:p>
          <a:p>
            <a:pPr lvl="3">
              <a:spcBef>
                <a:spcPct val="0"/>
              </a:spcBef>
              <a:spcAft>
                <a:spcPts val="300"/>
              </a:spcAft>
            </a:pPr>
            <a:r>
              <a:rPr lang="en-US" sz="1600" dirty="0"/>
              <a:t>root cause</a:t>
            </a:r>
          </a:p>
          <a:p>
            <a:pPr lvl="1">
              <a:spcBef>
                <a:spcPct val="0"/>
              </a:spcBef>
              <a:spcAft>
                <a:spcPts val="300"/>
              </a:spcAft>
            </a:pPr>
            <a:r>
              <a:rPr lang="en-US" sz="2000" dirty="0"/>
              <a:t>Underlying cause</a:t>
            </a:r>
          </a:p>
          <a:p>
            <a:pPr lvl="2">
              <a:spcBef>
                <a:spcPct val="0"/>
              </a:spcBef>
              <a:spcAft>
                <a:spcPts val="300"/>
              </a:spcAft>
            </a:pPr>
            <a:r>
              <a:rPr lang="en-US" sz="1600" dirty="0"/>
              <a:t>Underlying cause</a:t>
            </a:r>
          </a:p>
          <a:p>
            <a:pPr lvl="3">
              <a:spcBef>
                <a:spcPct val="0"/>
              </a:spcBef>
              <a:spcAft>
                <a:spcPts val="300"/>
              </a:spcAft>
            </a:pPr>
            <a:r>
              <a:rPr lang="en-US" sz="1600" dirty="0"/>
              <a:t>root cause</a:t>
            </a:r>
          </a:p>
          <a:p>
            <a:pPr>
              <a:spcBef>
                <a:spcPct val="0"/>
              </a:spcBef>
              <a:spcAft>
                <a:spcPts val="300"/>
              </a:spcAft>
            </a:pPr>
            <a:r>
              <a:rPr lang="en-US" dirty="0"/>
              <a:t>Direct cause 3</a:t>
            </a:r>
          </a:p>
          <a:p>
            <a:pPr lvl="1">
              <a:spcBef>
                <a:spcPct val="0"/>
              </a:spcBef>
              <a:spcAft>
                <a:spcPts val="300"/>
              </a:spcAft>
            </a:pPr>
            <a:r>
              <a:rPr lang="en-US" sz="2000" dirty="0"/>
              <a:t>Underlying cause</a:t>
            </a:r>
          </a:p>
          <a:p>
            <a:pPr lvl="2">
              <a:spcBef>
                <a:spcPct val="0"/>
              </a:spcBef>
              <a:spcAft>
                <a:spcPts val="300"/>
              </a:spcAft>
            </a:pPr>
            <a:r>
              <a:rPr lang="en-US" sz="1800" dirty="0"/>
              <a:t>Underlying cause</a:t>
            </a:r>
          </a:p>
          <a:p>
            <a:pPr lvl="3">
              <a:spcBef>
                <a:spcPct val="0"/>
              </a:spcBef>
              <a:spcAft>
                <a:spcPts val="300"/>
              </a:spcAft>
            </a:pPr>
            <a:r>
              <a:rPr lang="en-US" sz="1600" dirty="0"/>
              <a:t>root cause</a:t>
            </a:r>
          </a:p>
          <a:p>
            <a:pPr lvl="2">
              <a:spcBef>
                <a:spcPct val="0"/>
              </a:spcBef>
              <a:spcAft>
                <a:spcPts val="300"/>
              </a:spcAft>
            </a:pPr>
            <a:r>
              <a:rPr lang="en-US" sz="1800" dirty="0"/>
              <a:t>root cause</a:t>
            </a:r>
          </a:p>
          <a:p>
            <a:endParaRPr lang="en-US" sz="1000" dirty="0"/>
          </a:p>
        </p:txBody>
      </p:sp>
      <p:sp>
        <p:nvSpPr>
          <p:cNvPr id="48131" name="Plassholder for innhold 4"/>
          <p:cNvSpPr>
            <a:spLocks noGrp="1"/>
          </p:cNvSpPr>
          <p:nvPr>
            <p:ph sz="half" idx="4294967295"/>
          </p:nvPr>
        </p:nvSpPr>
        <p:spPr>
          <a:xfrm>
            <a:off x="6286500" y="1143000"/>
            <a:ext cx="4381500" cy="5257800"/>
          </a:xfrm>
        </p:spPr>
        <p:txBody>
          <a:bodyPr/>
          <a:lstStyle/>
          <a:p>
            <a:pPr>
              <a:spcBef>
                <a:spcPct val="0"/>
              </a:spcBef>
              <a:spcAft>
                <a:spcPts val="300"/>
              </a:spcAft>
              <a:buNone/>
            </a:pPr>
            <a:r>
              <a:rPr lang="en-US" sz="2800"/>
              <a:t>Category 4 </a:t>
            </a:r>
          </a:p>
          <a:p>
            <a:pPr>
              <a:spcBef>
                <a:spcPct val="0"/>
              </a:spcBef>
              <a:spcAft>
                <a:spcPts val="300"/>
              </a:spcAft>
            </a:pPr>
            <a:r>
              <a:rPr lang="en-US"/>
              <a:t>Direct cause 6</a:t>
            </a:r>
          </a:p>
          <a:p>
            <a:pPr lvl="1">
              <a:spcBef>
                <a:spcPct val="0"/>
              </a:spcBef>
              <a:spcAft>
                <a:spcPts val="300"/>
              </a:spcAft>
            </a:pPr>
            <a:r>
              <a:rPr lang="en-US" sz="2000"/>
              <a:t>Underlying cause</a:t>
            </a:r>
          </a:p>
          <a:p>
            <a:pPr lvl="2">
              <a:spcBef>
                <a:spcPct val="0"/>
              </a:spcBef>
              <a:spcAft>
                <a:spcPts val="300"/>
              </a:spcAft>
            </a:pPr>
            <a:r>
              <a:rPr lang="en-US" sz="1600"/>
              <a:t>root cause</a:t>
            </a:r>
          </a:p>
          <a:p>
            <a:pPr lvl="2">
              <a:spcBef>
                <a:spcPct val="0"/>
              </a:spcBef>
              <a:spcAft>
                <a:spcPts val="300"/>
              </a:spcAft>
            </a:pPr>
            <a:r>
              <a:rPr lang="en-US" sz="1600"/>
              <a:t>root cause</a:t>
            </a:r>
          </a:p>
          <a:p>
            <a:pPr lvl="1">
              <a:spcBef>
                <a:spcPct val="0"/>
              </a:spcBef>
              <a:spcAft>
                <a:spcPts val="300"/>
              </a:spcAft>
            </a:pPr>
            <a:r>
              <a:rPr lang="en-US" sz="2000"/>
              <a:t>Underlying cause</a:t>
            </a:r>
          </a:p>
          <a:p>
            <a:pPr lvl="2">
              <a:spcBef>
                <a:spcPct val="0"/>
              </a:spcBef>
              <a:spcAft>
                <a:spcPts val="300"/>
              </a:spcAft>
            </a:pPr>
            <a:r>
              <a:rPr lang="en-US"/>
              <a:t>Underlying cause</a:t>
            </a:r>
          </a:p>
          <a:p>
            <a:pPr lvl="3">
              <a:spcBef>
                <a:spcPct val="0"/>
              </a:spcBef>
              <a:spcAft>
                <a:spcPts val="300"/>
              </a:spcAft>
            </a:pPr>
            <a:r>
              <a:rPr lang="en-US" sz="1600"/>
              <a:t>root cause</a:t>
            </a:r>
          </a:p>
          <a:p>
            <a:pPr lvl="3">
              <a:spcBef>
                <a:spcPct val="0"/>
              </a:spcBef>
              <a:spcAft>
                <a:spcPts val="300"/>
              </a:spcAft>
            </a:pPr>
            <a:r>
              <a:rPr lang="en-US" sz="1600"/>
              <a:t>root cause</a:t>
            </a:r>
            <a:endParaRPr lang="en-US" sz="1100"/>
          </a:p>
        </p:txBody>
      </p:sp>
      <p:sp>
        <p:nvSpPr>
          <p:cNvPr id="6" name="Rektangel 5"/>
          <p:cNvSpPr/>
          <p:nvPr/>
        </p:nvSpPr>
        <p:spPr>
          <a:xfrm>
            <a:off x="7667626" y="3643313"/>
            <a:ext cx="1928813" cy="28575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b-NO"/>
          </a:p>
        </p:txBody>
      </p:sp>
      <p:sp>
        <p:nvSpPr>
          <p:cNvPr id="7" name="Rektangel 6"/>
          <p:cNvSpPr/>
          <p:nvPr/>
        </p:nvSpPr>
        <p:spPr>
          <a:xfrm>
            <a:off x="1735262" y="5208066"/>
            <a:ext cx="1928812" cy="28575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b-NO"/>
          </a:p>
        </p:txBody>
      </p:sp>
      <p:sp>
        <p:nvSpPr>
          <p:cNvPr id="8" name="Rektangel 7"/>
          <p:cNvSpPr/>
          <p:nvPr/>
        </p:nvSpPr>
        <p:spPr>
          <a:xfrm>
            <a:off x="1703512" y="2686733"/>
            <a:ext cx="1928812" cy="28575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b-NO"/>
          </a:p>
        </p:txBody>
      </p:sp>
      <p:sp>
        <p:nvSpPr>
          <p:cNvPr id="10" name="Rektangel 9"/>
          <p:cNvSpPr/>
          <p:nvPr/>
        </p:nvSpPr>
        <p:spPr>
          <a:xfrm>
            <a:off x="7243763" y="2357438"/>
            <a:ext cx="1928812" cy="28575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b-NO"/>
          </a:p>
        </p:txBody>
      </p:sp>
      <p:grpSp>
        <p:nvGrpSpPr>
          <p:cNvPr id="12" name="Gruppe 11">
            <a:extLst>
              <a:ext uri="{FF2B5EF4-FFF2-40B4-BE49-F238E27FC236}">
                <a16:creationId xmlns:a16="http://schemas.microsoft.com/office/drawing/2014/main" id="{B4F7C705-36D4-4E84-B2BD-8972C3A337E6}"/>
              </a:ext>
            </a:extLst>
          </p:cNvPr>
          <p:cNvGrpSpPr/>
          <p:nvPr/>
        </p:nvGrpSpPr>
        <p:grpSpPr>
          <a:xfrm>
            <a:off x="1199456" y="6573190"/>
            <a:ext cx="1147299" cy="147158"/>
            <a:chOff x="1199456" y="6594210"/>
            <a:chExt cx="1147299" cy="147158"/>
          </a:xfrm>
        </p:grpSpPr>
        <p:sp>
          <p:nvSpPr>
            <p:cNvPr id="13" name="Pil: femkant 12">
              <a:extLst>
                <a:ext uri="{FF2B5EF4-FFF2-40B4-BE49-F238E27FC236}">
                  <a16:creationId xmlns:a16="http://schemas.microsoft.com/office/drawing/2014/main" id="{7FF6A3C8-4C66-45A4-A6EA-55B09FA8CC3D}"/>
                </a:ext>
              </a:extLst>
            </p:cNvPr>
            <p:cNvSpPr/>
            <p:nvPr/>
          </p:nvSpPr>
          <p:spPr>
            <a:xfrm>
              <a:off x="1199456" y="6597352"/>
              <a:ext cx="288032" cy="144016"/>
            </a:xfrm>
            <a:prstGeom prst="homePlate">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D</a:t>
              </a:r>
            </a:p>
          </p:txBody>
        </p:sp>
        <p:sp>
          <p:nvSpPr>
            <p:cNvPr id="14" name="Pil: vinkeltegn 13">
              <a:extLst>
                <a:ext uri="{FF2B5EF4-FFF2-40B4-BE49-F238E27FC236}">
                  <a16:creationId xmlns:a16="http://schemas.microsoft.com/office/drawing/2014/main" id="{8E4A5D7D-2B65-4CE0-AB8F-BA753B748F45}"/>
                </a:ext>
              </a:extLst>
            </p:cNvPr>
            <p:cNvSpPr/>
            <p:nvPr/>
          </p:nvSpPr>
          <p:spPr>
            <a:xfrm>
              <a:off x="1449725" y="6597352"/>
              <a:ext cx="322152" cy="144016"/>
            </a:xfrm>
            <a:prstGeom prst="chevron">
              <a:avLst/>
            </a:prstGeom>
            <a:solidFill>
              <a:srgbClr val="31659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solidFill>
                </a:rPr>
                <a:t>MA</a:t>
              </a:r>
            </a:p>
          </p:txBody>
        </p:sp>
        <p:sp>
          <p:nvSpPr>
            <p:cNvPr id="15" name="Pil: vinkeltegn 14">
              <a:extLst>
                <a:ext uri="{FF2B5EF4-FFF2-40B4-BE49-F238E27FC236}">
                  <a16:creationId xmlns:a16="http://schemas.microsoft.com/office/drawing/2014/main" id="{AC3194C0-E6DD-4C09-9F45-DF651FC6C2F4}"/>
                </a:ext>
              </a:extLst>
            </p:cNvPr>
            <p:cNvSpPr/>
            <p:nvPr/>
          </p:nvSpPr>
          <p:spPr>
            <a:xfrm>
              <a:off x="1735618" y="6596996"/>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I</a:t>
              </a:r>
            </a:p>
          </p:txBody>
        </p:sp>
        <p:sp>
          <p:nvSpPr>
            <p:cNvPr id="16" name="Pil: vinkeltegn 15">
              <a:extLst>
                <a:ext uri="{FF2B5EF4-FFF2-40B4-BE49-F238E27FC236}">
                  <a16:creationId xmlns:a16="http://schemas.microsoft.com/office/drawing/2014/main" id="{AB4201B0-2B8B-465C-BFB5-469D8EB66D58}"/>
                </a:ext>
              </a:extLst>
            </p:cNvPr>
            <p:cNvSpPr/>
            <p:nvPr/>
          </p:nvSpPr>
          <p:spPr>
            <a:xfrm>
              <a:off x="2024603" y="6594210"/>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C</a:t>
              </a:r>
            </a:p>
          </p:txBody>
        </p:sp>
      </p:gr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63353" y="274639"/>
            <a:ext cx="10261774" cy="777875"/>
          </a:xfrm>
        </p:spPr>
        <p:txBody>
          <a:bodyPr/>
          <a:lstStyle/>
          <a:p>
            <a:pPr>
              <a:defRPr/>
            </a:pPr>
            <a:r>
              <a:rPr lang="en-US" sz="3200" dirty="0">
                <a:solidFill>
                  <a:srgbClr val="1F4268"/>
                </a:solidFill>
              </a:rPr>
              <a:t>Arguments for selection of root causes</a:t>
            </a:r>
            <a:br>
              <a:rPr lang="en-US" sz="3200" dirty="0">
                <a:solidFill>
                  <a:srgbClr val="1F4268"/>
                </a:solidFill>
              </a:rPr>
            </a:br>
            <a:r>
              <a:rPr lang="en-US" sz="2000" dirty="0">
                <a:solidFill>
                  <a:srgbClr val="1F4268"/>
                </a:solidFill>
              </a:rPr>
              <a:t>one table for each CTQ</a:t>
            </a:r>
            <a:endParaRPr lang="en-US" sz="3200" dirty="0">
              <a:solidFill>
                <a:srgbClr val="1F4268"/>
              </a:solidFill>
            </a:endParaRPr>
          </a:p>
        </p:txBody>
      </p:sp>
      <p:graphicFrame>
        <p:nvGraphicFramePr>
          <p:cNvPr id="4" name="Group 5"/>
          <p:cNvGraphicFramePr>
            <a:graphicFrameLocks/>
          </p:cNvGraphicFramePr>
          <p:nvPr>
            <p:extLst>
              <p:ext uri="{D42A27DB-BD31-4B8C-83A1-F6EECF244321}">
                <p14:modId xmlns:p14="http://schemas.microsoft.com/office/powerpoint/2010/main" val="2330365169"/>
              </p:ext>
            </p:extLst>
          </p:nvPr>
        </p:nvGraphicFramePr>
        <p:xfrm>
          <a:off x="335360" y="1340768"/>
          <a:ext cx="11377264" cy="3645063"/>
        </p:xfrm>
        <a:graphic>
          <a:graphicData uri="http://schemas.openxmlformats.org/drawingml/2006/table">
            <a:tbl>
              <a:tblPr/>
              <a:tblGrid>
                <a:gridCol w="1221990">
                  <a:extLst>
                    <a:ext uri="{9D8B030D-6E8A-4147-A177-3AD203B41FA5}">
                      <a16:colId xmlns:a16="http://schemas.microsoft.com/office/drawing/2014/main" val="20000"/>
                    </a:ext>
                  </a:extLst>
                </a:gridCol>
                <a:gridCol w="4826682">
                  <a:extLst>
                    <a:ext uri="{9D8B030D-6E8A-4147-A177-3AD203B41FA5}">
                      <a16:colId xmlns:a16="http://schemas.microsoft.com/office/drawing/2014/main" val="20001"/>
                    </a:ext>
                  </a:extLst>
                </a:gridCol>
                <a:gridCol w="5328592">
                  <a:extLst>
                    <a:ext uri="{9D8B030D-6E8A-4147-A177-3AD203B41FA5}">
                      <a16:colId xmlns:a16="http://schemas.microsoft.com/office/drawing/2014/main" val="20002"/>
                    </a:ext>
                  </a:extLst>
                </a:gridCol>
              </a:tblGrid>
              <a:tr h="588423">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2000" b="0" i="0" u="none" strike="noStrike" cap="none" normalizeH="0" baseline="0" dirty="0">
                          <a:ln>
                            <a:noFill/>
                          </a:ln>
                          <a:solidFill>
                            <a:schemeClr val="tx1"/>
                          </a:solidFill>
                          <a:effectLst/>
                          <a:latin typeface="Arial" charset="0"/>
                        </a:rPr>
                        <a:t>Effect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2000" b="0" i="0" u="none" strike="noStrike" cap="none" normalizeH="0" baseline="0" dirty="0">
                          <a:ln>
                            <a:noFill/>
                          </a:ln>
                          <a:solidFill>
                            <a:schemeClr val="tx1"/>
                          </a:solidFill>
                          <a:effectLst/>
                          <a:latin typeface="Arial" charset="0"/>
                        </a:rPr>
                        <a:t>Selected root cause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2000" b="0" i="0" u="none" strike="noStrike" cap="none" normalizeH="0" baseline="0" dirty="0">
                          <a:ln>
                            <a:noFill/>
                          </a:ln>
                          <a:solidFill>
                            <a:schemeClr val="tx1"/>
                          </a:solidFill>
                          <a:effectLst/>
                          <a:latin typeface="Arial" charset="0"/>
                        </a:rPr>
                        <a:t>On what basis was the selection made?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0"/>
                  </a:ext>
                </a:extLst>
              </a:tr>
              <a:tr h="707720">
                <a:tc rowSpan="4">
                  <a:txBody>
                    <a:bodyPr/>
                    <a:lstStyle/>
                    <a:p>
                      <a:pPr marL="0" marR="0" lvl="0" indent="0" algn="ctr"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2000" b="0" i="0" u="none" strike="noStrike" cap="none" normalizeH="0" baseline="0" dirty="0">
                          <a:ln>
                            <a:noFill/>
                          </a:ln>
                          <a:solidFill>
                            <a:schemeClr val="tx1"/>
                          </a:solidFill>
                          <a:effectLst/>
                          <a:latin typeface="Arial" charset="0"/>
                        </a:rPr>
                        <a:t>Metric</a:t>
                      </a:r>
                    </a:p>
                    <a:p>
                      <a:pPr marL="0" marR="0" lvl="0" indent="0" algn="ctr"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600" b="0" i="0" u="none" strike="noStrike" cap="none" normalizeH="0" baseline="0" dirty="0">
                          <a:ln>
                            <a:noFill/>
                          </a:ln>
                          <a:solidFill>
                            <a:schemeClr val="tx1"/>
                          </a:solidFill>
                          <a:effectLst/>
                          <a:latin typeface="Arial" charset="0"/>
                        </a:rPr>
                        <a:t>(CTQ)</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2000" b="0" i="0" u="none"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20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2000" b="0" i="0" u="none"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20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88423">
                <a:tc vMerge="1">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2000" b="0" i="0" u="none" strike="noStrike" cap="none" normalizeH="0" baseline="0" dirty="0">
                        <a:ln>
                          <a:noFill/>
                        </a:ln>
                        <a:solidFill>
                          <a:schemeClr val="tx1"/>
                        </a:solidFill>
                        <a:effectLst/>
                        <a:latin typeface="Arial"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2000" b="0" i="0" u="none"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20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20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8423">
                <a:tc vMerge="1">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2000" b="0" i="0" u="none" strike="noStrike" cap="none" normalizeH="0" baseline="0" dirty="0">
                        <a:ln>
                          <a:noFill/>
                        </a:ln>
                        <a:solidFill>
                          <a:schemeClr val="tx1"/>
                        </a:solidFill>
                        <a:effectLst/>
                        <a:latin typeface="Arial"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2000" b="0" i="0" u="none"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20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20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88423">
                <a:tc vMerge="1">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2000" b="0" i="0" u="none" strike="noStrike" cap="none" normalizeH="0" baseline="0" dirty="0">
                        <a:ln>
                          <a:noFill/>
                        </a:ln>
                        <a:solidFill>
                          <a:schemeClr val="tx1"/>
                        </a:solidFill>
                        <a:effectLst/>
                        <a:latin typeface="Arial"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2000" b="0" i="0" u="none"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20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20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pSp>
        <p:nvGrpSpPr>
          <p:cNvPr id="5" name="Gruppe 4">
            <a:extLst>
              <a:ext uri="{FF2B5EF4-FFF2-40B4-BE49-F238E27FC236}">
                <a16:creationId xmlns:a16="http://schemas.microsoft.com/office/drawing/2014/main" id="{28BCCBF6-B0A2-44E9-9416-B68FBE2BD66C}"/>
              </a:ext>
            </a:extLst>
          </p:cNvPr>
          <p:cNvGrpSpPr/>
          <p:nvPr/>
        </p:nvGrpSpPr>
        <p:grpSpPr>
          <a:xfrm>
            <a:off x="1199456" y="6573190"/>
            <a:ext cx="1147299" cy="147158"/>
            <a:chOff x="1199456" y="6594210"/>
            <a:chExt cx="1147299" cy="147158"/>
          </a:xfrm>
        </p:grpSpPr>
        <p:sp>
          <p:nvSpPr>
            <p:cNvPr id="6" name="Pil: femkant 5">
              <a:extLst>
                <a:ext uri="{FF2B5EF4-FFF2-40B4-BE49-F238E27FC236}">
                  <a16:creationId xmlns:a16="http://schemas.microsoft.com/office/drawing/2014/main" id="{28675A7C-AE62-4222-88BB-9083D64FFE61}"/>
                </a:ext>
              </a:extLst>
            </p:cNvPr>
            <p:cNvSpPr/>
            <p:nvPr/>
          </p:nvSpPr>
          <p:spPr>
            <a:xfrm>
              <a:off x="1199456" y="6597352"/>
              <a:ext cx="288032" cy="144016"/>
            </a:xfrm>
            <a:prstGeom prst="homePlate">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D</a:t>
              </a:r>
            </a:p>
          </p:txBody>
        </p:sp>
        <p:sp>
          <p:nvSpPr>
            <p:cNvPr id="7" name="Pil: vinkeltegn 6">
              <a:extLst>
                <a:ext uri="{FF2B5EF4-FFF2-40B4-BE49-F238E27FC236}">
                  <a16:creationId xmlns:a16="http://schemas.microsoft.com/office/drawing/2014/main" id="{90FDF310-7504-4726-9610-A2ECB3352977}"/>
                </a:ext>
              </a:extLst>
            </p:cNvPr>
            <p:cNvSpPr/>
            <p:nvPr/>
          </p:nvSpPr>
          <p:spPr>
            <a:xfrm>
              <a:off x="1449725" y="6597352"/>
              <a:ext cx="322152" cy="144016"/>
            </a:xfrm>
            <a:prstGeom prst="chevron">
              <a:avLst/>
            </a:prstGeom>
            <a:solidFill>
              <a:srgbClr val="31659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solidFill>
                </a:rPr>
                <a:t>MA</a:t>
              </a:r>
            </a:p>
          </p:txBody>
        </p:sp>
        <p:sp>
          <p:nvSpPr>
            <p:cNvPr id="8" name="Pil: vinkeltegn 7">
              <a:extLst>
                <a:ext uri="{FF2B5EF4-FFF2-40B4-BE49-F238E27FC236}">
                  <a16:creationId xmlns:a16="http://schemas.microsoft.com/office/drawing/2014/main" id="{258F41A0-2633-423D-972F-1A739C748F61}"/>
                </a:ext>
              </a:extLst>
            </p:cNvPr>
            <p:cNvSpPr/>
            <p:nvPr/>
          </p:nvSpPr>
          <p:spPr>
            <a:xfrm>
              <a:off x="1735618" y="6596996"/>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I</a:t>
              </a:r>
            </a:p>
          </p:txBody>
        </p:sp>
        <p:sp>
          <p:nvSpPr>
            <p:cNvPr id="9" name="Pil: vinkeltegn 8">
              <a:extLst>
                <a:ext uri="{FF2B5EF4-FFF2-40B4-BE49-F238E27FC236}">
                  <a16:creationId xmlns:a16="http://schemas.microsoft.com/office/drawing/2014/main" id="{4FBD77ED-BA3B-4085-97F9-172C8007F46F}"/>
                </a:ext>
              </a:extLst>
            </p:cNvPr>
            <p:cNvSpPr/>
            <p:nvPr/>
          </p:nvSpPr>
          <p:spPr>
            <a:xfrm>
              <a:off x="2024603" y="6594210"/>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C</a:t>
              </a:r>
            </a:p>
          </p:txBody>
        </p:sp>
      </p:gr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42" name="Rectangle 2"/>
          <p:cNvSpPr>
            <a:spLocks noGrp="1" noChangeArrowheads="1"/>
          </p:cNvSpPr>
          <p:nvPr>
            <p:ph type="title"/>
          </p:nvPr>
        </p:nvSpPr>
        <p:spPr>
          <a:xfrm>
            <a:off x="335360" y="188641"/>
            <a:ext cx="9723040" cy="777875"/>
          </a:xfrm>
        </p:spPr>
        <p:txBody>
          <a:bodyPr/>
          <a:lstStyle/>
          <a:p>
            <a:pPr eaLnBrk="1" hangingPunct="1">
              <a:defRPr/>
            </a:pPr>
            <a:r>
              <a:rPr lang="en-US" sz="2800" dirty="0">
                <a:solidFill>
                  <a:srgbClr val="1F4268"/>
                </a:solidFill>
              </a:rPr>
              <a:t>Process maps supporting the selection of direct causes and root causes</a:t>
            </a:r>
          </a:p>
        </p:txBody>
      </p:sp>
      <p:grpSp>
        <p:nvGrpSpPr>
          <p:cNvPr id="6" name="Gruppe 5"/>
          <p:cNvGrpSpPr/>
          <p:nvPr/>
        </p:nvGrpSpPr>
        <p:grpSpPr>
          <a:xfrm>
            <a:off x="2495601" y="1196752"/>
            <a:ext cx="2456981" cy="4723222"/>
            <a:chOff x="5430130" y="191776"/>
            <a:chExt cx="3678374" cy="6232254"/>
          </a:xfrm>
        </p:grpSpPr>
        <p:sp>
          <p:nvSpPr>
            <p:cNvPr id="7" name="Rektangel 6"/>
            <p:cNvSpPr/>
            <p:nvPr/>
          </p:nvSpPr>
          <p:spPr>
            <a:xfrm>
              <a:off x="5731753" y="980808"/>
              <a:ext cx="1440000" cy="720000"/>
            </a:xfrm>
            <a:prstGeom prst="rect">
              <a:avLst/>
            </a:prstGeom>
            <a:ln w="19050" cmpd="sng"/>
          </p:spPr>
          <p:style>
            <a:lnRef idx="2">
              <a:schemeClr val="dk1"/>
            </a:lnRef>
            <a:fillRef idx="1">
              <a:schemeClr val="lt1"/>
            </a:fillRef>
            <a:effectRef idx="0">
              <a:schemeClr val="dk1"/>
            </a:effectRef>
            <a:fontRef idx="minor">
              <a:schemeClr val="dk1"/>
            </a:fontRef>
          </p:style>
          <p:txBody>
            <a:bodyPr anchor="ctr"/>
            <a:lstStyle/>
            <a:p>
              <a:pPr algn="ctr" rtl="0"/>
              <a:r>
                <a:rPr lang="en" sz="1100">
                  <a:cs typeface="Garamond"/>
                </a:rPr>
                <a:t>Register </a:t>
              </a:r>
              <a:br>
                <a:rPr lang="en" sz="1100">
                  <a:cs typeface="Garamond"/>
                </a:rPr>
              </a:br>
              <a:r>
                <a:rPr lang="en" sz="1100">
                  <a:cs typeface="Garamond"/>
                </a:rPr>
                <a:t>order</a:t>
              </a:r>
            </a:p>
          </p:txBody>
        </p:sp>
        <p:sp>
          <p:nvSpPr>
            <p:cNvPr id="8" name="Rektangel 7"/>
            <p:cNvSpPr/>
            <p:nvPr/>
          </p:nvSpPr>
          <p:spPr>
            <a:xfrm>
              <a:off x="5732507" y="1939289"/>
              <a:ext cx="1440000" cy="720000"/>
            </a:xfrm>
            <a:prstGeom prst="rect">
              <a:avLst/>
            </a:prstGeom>
            <a:ln w="19050" cmpd="sng"/>
          </p:spPr>
          <p:style>
            <a:lnRef idx="2">
              <a:schemeClr val="dk1"/>
            </a:lnRef>
            <a:fillRef idx="1">
              <a:schemeClr val="lt1"/>
            </a:fillRef>
            <a:effectRef idx="0">
              <a:schemeClr val="dk1"/>
            </a:effectRef>
            <a:fontRef idx="minor">
              <a:schemeClr val="dk1"/>
            </a:fontRef>
          </p:style>
          <p:txBody>
            <a:bodyPr anchor="ctr"/>
            <a:lstStyle/>
            <a:p>
              <a:pPr algn="ctr" rtl="0"/>
              <a:r>
                <a:rPr lang="en" sz="1100" dirty="0">
                  <a:solidFill>
                    <a:schemeClr val="tx1"/>
                  </a:solidFill>
                  <a:cs typeface="Garamond"/>
                </a:rPr>
                <a:t>Check inventory</a:t>
              </a:r>
            </a:p>
          </p:txBody>
        </p:sp>
        <p:sp>
          <p:nvSpPr>
            <p:cNvPr id="9" name="Rombe 8"/>
            <p:cNvSpPr/>
            <p:nvPr/>
          </p:nvSpPr>
          <p:spPr>
            <a:xfrm>
              <a:off x="5430130" y="2982597"/>
              <a:ext cx="2047874" cy="1108712"/>
            </a:xfrm>
            <a:prstGeom prst="diamond">
              <a:avLst/>
            </a:prstGeom>
            <a:ln w="19050" cmpd="sng"/>
          </p:spPr>
          <p:style>
            <a:lnRef idx="2">
              <a:schemeClr val="dk1"/>
            </a:lnRef>
            <a:fillRef idx="1">
              <a:schemeClr val="lt1"/>
            </a:fillRef>
            <a:effectRef idx="0">
              <a:schemeClr val="dk1"/>
            </a:effectRef>
            <a:fontRef idx="minor">
              <a:schemeClr val="dk1"/>
            </a:fontRef>
          </p:style>
          <p:txBody>
            <a:bodyPr anchor="ctr"/>
            <a:lstStyle/>
            <a:p>
              <a:pPr algn="ctr" rtl="0"/>
              <a:r>
                <a:rPr lang="en" sz="1100" dirty="0">
                  <a:cs typeface="Garamond"/>
                </a:rPr>
                <a:t>Parts available? </a:t>
              </a:r>
            </a:p>
          </p:txBody>
        </p:sp>
        <p:sp>
          <p:nvSpPr>
            <p:cNvPr id="10" name="Rektangel 9"/>
            <p:cNvSpPr/>
            <p:nvPr/>
          </p:nvSpPr>
          <p:spPr>
            <a:xfrm>
              <a:off x="7668504" y="3821433"/>
              <a:ext cx="1440000" cy="720000"/>
            </a:xfrm>
            <a:prstGeom prst="rect">
              <a:avLst/>
            </a:prstGeom>
            <a:ln w="19050" cmpd="sng"/>
          </p:spPr>
          <p:style>
            <a:lnRef idx="2">
              <a:schemeClr val="dk1"/>
            </a:lnRef>
            <a:fillRef idx="1">
              <a:schemeClr val="lt1"/>
            </a:fillRef>
            <a:effectRef idx="0">
              <a:schemeClr val="dk1"/>
            </a:effectRef>
            <a:fontRef idx="minor">
              <a:schemeClr val="dk1"/>
            </a:fontRef>
          </p:style>
          <p:txBody>
            <a:bodyPr anchor="ctr"/>
            <a:lstStyle/>
            <a:p>
              <a:pPr algn="ctr" rtl="0"/>
              <a:r>
                <a:rPr lang="en" sz="1100">
                  <a:cs typeface="Garamond"/>
                </a:rPr>
                <a:t>Order parts</a:t>
              </a:r>
            </a:p>
          </p:txBody>
        </p:sp>
        <p:sp>
          <p:nvSpPr>
            <p:cNvPr id="11" name="Rektangel 10"/>
            <p:cNvSpPr/>
            <p:nvPr/>
          </p:nvSpPr>
          <p:spPr>
            <a:xfrm>
              <a:off x="5731751" y="5016503"/>
              <a:ext cx="1440000" cy="720000"/>
            </a:xfrm>
            <a:prstGeom prst="rect">
              <a:avLst/>
            </a:prstGeom>
            <a:ln w="19050" cmpd="sng"/>
          </p:spPr>
          <p:style>
            <a:lnRef idx="2">
              <a:schemeClr val="dk1"/>
            </a:lnRef>
            <a:fillRef idx="1">
              <a:schemeClr val="lt1"/>
            </a:fillRef>
            <a:effectRef idx="0">
              <a:schemeClr val="dk1"/>
            </a:effectRef>
            <a:fontRef idx="minor">
              <a:schemeClr val="dk1"/>
            </a:fontRef>
          </p:style>
          <p:txBody>
            <a:bodyPr anchor="ctr"/>
            <a:lstStyle/>
            <a:p>
              <a:pPr algn="ctr" rtl="0"/>
              <a:r>
                <a:rPr lang="en" sz="1100">
                  <a:cs typeface="Garamond"/>
                </a:rPr>
                <a:t>Send order confirmation</a:t>
              </a:r>
              <a:endParaRPr lang="en" sz="1100" dirty="0">
                <a:cs typeface="Garamond"/>
              </a:endParaRPr>
            </a:p>
          </p:txBody>
        </p:sp>
        <p:cxnSp>
          <p:nvCxnSpPr>
            <p:cNvPr id="12" name="Rett pil 12"/>
            <p:cNvCxnSpPr>
              <a:stCxn id="22" idx="0"/>
              <a:endCxn id="11" idx="2"/>
            </p:cNvCxnSpPr>
            <p:nvPr/>
          </p:nvCxnSpPr>
          <p:spPr>
            <a:xfrm flipH="1" flipV="1">
              <a:off x="6451751" y="5736503"/>
              <a:ext cx="303" cy="320318"/>
            </a:xfrm>
            <a:prstGeom prst="straightConnector1">
              <a:avLst/>
            </a:prstGeom>
            <a:ln w="19050" cmpd="sng">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3" name="Rett pil 15"/>
            <p:cNvCxnSpPr>
              <a:stCxn id="11" idx="0"/>
            </p:cNvCxnSpPr>
            <p:nvPr/>
          </p:nvCxnSpPr>
          <p:spPr>
            <a:xfrm flipH="1" flipV="1">
              <a:off x="6446129" y="4095750"/>
              <a:ext cx="5622" cy="920753"/>
            </a:xfrm>
            <a:prstGeom prst="straightConnector1">
              <a:avLst/>
            </a:prstGeom>
            <a:ln w="19050" cmpd="sng">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4" name="Rett linje 13"/>
            <p:cNvCxnSpPr>
              <a:stCxn id="8" idx="2"/>
              <a:endCxn id="9" idx="0"/>
            </p:cNvCxnSpPr>
            <p:nvPr/>
          </p:nvCxnSpPr>
          <p:spPr>
            <a:xfrm>
              <a:off x="6452507" y="2659289"/>
              <a:ext cx="1560" cy="323308"/>
            </a:xfrm>
            <a:prstGeom prst="line">
              <a:avLst/>
            </a:prstGeom>
            <a:ln w="19050" cmpd="sng"/>
          </p:spPr>
          <p:style>
            <a:lnRef idx="1">
              <a:schemeClr val="dk1"/>
            </a:lnRef>
            <a:fillRef idx="0">
              <a:schemeClr val="dk1"/>
            </a:fillRef>
            <a:effectRef idx="0">
              <a:schemeClr val="dk1"/>
            </a:effectRef>
            <a:fontRef idx="minor">
              <a:schemeClr val="tx1"/>
            </a:fontRef>
          </p:style>
        </p:cxnSp>
        <p:cxnSp>
          <p:nvCxnSpPr>
            <p:cNvPr id="15" name="Rett linje 14"/>
            <p:cNvCxnSpPr>
              <a:stCxn id="7" idx="2"/>
              <a:endCxn id="8" idx="0"/>
            </p:cNvCxnSpPr>
            <p:nvPr/>
          </p:nvCxnSpPr>
          <p:spPr>
            <a:xfrm>
              <a:off x="6451753" y="1700808"/>
              <a:ext cx="754" cy="238481"/>
            </a:xfrm>
            <a:prstGeom prst="line">
              <a:avLst/>
            </a:prstGeom>
            <a:ln w="19050" cmpd="sng"/>
          </p:spPr>
          <p:style>
            <a:lnRef idx="1">
              <a:schemeClr val="dk1"/>
            </a:lnRef>
            <a:fillRef idx="0">
              <a:schemeClr val="dk1"/>
            </a:fillRef>
            <a:effectRef idx="0">
              <a:schemeClr val="dk1"/>
            </a:effectRef>
            <a:fontRef idx="minor">
              <a:schemeClr val="tx1"/>
            </a:fontRef>
          </p:style>
        </p:cxnSp>
        <p:cxnSp>
          <p:nvCxnSpPr>
            <p:cNvPr id="16" name="Rett linje 15"/>
            <p:cNvCxnSpPr>
              <a:stCxn id="21" idx="2"/>
              <a:endCxn id="7" idx="0"/>
            </p:cNvCxnSpPr>
            <p:nvPr/>
          </p:nvCxnSpPr>
          <p:spPr>
            <a:xfrm>
              <a:off x="6448667" y="680531"/>
              <a:ext cx="3086" cy="300277"/>
            </a:xfrm>
            <a:prstGeom prst="line">
              <a:avLst/>
            </a:prstGeom>
            <a:ln w="19050" cmpd="sng"/>
          </p:spPr>
          <p:style>
            <a:lnRef idx="1">
              <a:schemeClr val="dk1"/>
            </a:lnRef>
            <a:fillRef idx="0">
              <a:schemeClr val="dk1"/>
            </a:fillRef>
            <a:effectRef idx="0">
              <a:schemeClr val="dk1"/>
            </a:effectRef>
            <a:fontRef idx="minor">
              <a:schemeClr val="tx1"/>
            </a:fontRef>
          </p:style>
        </p:cxnSp>
        <p:cxnSp>
          <p:nvCxnSpPr>
            <p:cNvPr id="17" name="Vinkel 43"/>
            <p:cNvCxnSpPr>
              <a:stCxn id="9" idx="3"/>
              <a:endCxn id="10" idx="0"/>
            </p:cNvCxnSpPr>
            <p:nvPr/>
          </p:nvCxnSpPr>
          <p:spPr>
            <a:xfrm>
              <a:off x="7478004" y="3536953"/>
              <a:ext cx="910500" cy="284480"/>
            </a:xfrm>
            <a:prstGeom prst="bentConnector2">
              <a:avLst/>
            </a:prstGeom>
            <a:ln w="19050" cmpd="sng">
              <a:tailEnd type="triangle" w="lg"/>
            </a:ln>
          </p:spPr>
          <p:style>
            <a:lnRef idx="1">
              <a:schemeClr val="dk1"/>
            </a:lnRef>
            <a:fillRef idx="0">
              <a:schemeClr val="dk1"/>
            </a:fillRef>
            <a:effectRef idx="0">
              <a:schemeClr val="dk1"/>
            </a:effectRef>
            <a:fontRef idx="minor">
              <a:schemeClr val="tx1"/>
            </a:fontRef>
          </p:style>
        </p:cxnSp>
        <p:cxnSp>
          <p:nvCxnSpPr>
            <p:cNvPr id="18" name="Vinkel 59"/>
            <p:cNvCxnSpPr>
              <a:endCxn id="10" idx="2"/>
            </p:cNvCxnSpPr>
            <p:nvPr/>
          </p:nvCxnSpPr>
          <p:spPr>
            <a:xfrm flipV="1">
              <a:off x="6454067" y="4541433"/>
              <a:ext cx="1934437" cy="192286"/>
            </a:xfrm>
            <a:prstGeom prst="bentConnector2">
              <a:avLst/>
            </a:prstGeom>
            <a:ln w="19050" cmpd="sng"/>
          </p:spPr>
          <p:style>
            <a:lnRef idx="1">
              <a:schemeClr val="dk1"/>
            </a:lnRef>
            <a:fillRef idx="0">
              <a:schemeClr val="dk1"/>
            </a:fillRef>
            <a:effectRef idx="0">
              <a:schemeClr val="dk1"/>
            </a:effectRef>
            <a:fontRef idx="minor">
              <a:schemeClr val="tx1"/>
            </a:fontRef>
          </p:style>
        </p:cxnSp>
        <p:sp>
          <p:nvSpPr>
            <p:cNvPr id="19" name="TekstSylinder 18"/>
            <p:cNvSpPr txBox="1"/>
            <p:nvPr/>
          </p:nvSpPr>
          <p:spPr>
            <a:xfrm>
              <a:off x="6190222" y="4293987"/>
              <a:ext cx="658046" cy="324887"/>
            </a:xfrm>
            <a:prstGeom prst="rect">
              <a:avLst/>
            </a:prstGeom>
            <a:solidFill>
              <a:schemeClr val="bg1"/>
            </a:solidFill>
          </p:spPr>
          <p:txBody>
            <a:bodyPr wrap="none" rtlCol="0" anchor="ctr">
              <a:spAutoFit/>
            </a:bodyPr>
            <a:lstStyle/>
            <a:p>
              <a:pPr algn="l" rtl="0"/>
              <a:r>
                <a:rPr lang="en" sz="1000">
                  <a:cs typeface="Garamond"/>
                </a:rPr>
                <a:t>YES</a:t>
              </a:r>
              <a:endParaRPr lang="en" sz="1000" dirty="0">
                <a:cs typeface="Garamond"/>
              </a:endParaRPr>
            </a:p>
          </p:txBody>
        </p:sp>
        <p:sp>
          <p:nvSpPr>
            <p:cNvPr id="20" name="TekstSylinder 19"/>
            <p:cNvSpPr txBox="1"/>
            <p:nvPr/>
          </p:nvSpPr>
          <p:spPr>
            <a:xfrm>
              <a:off x="7725513" y="3347621"/>
              <a:ext cx="564450" cy="324887"/>
            </a:xfrm>
            <a:prstGeom prst="rect">
              <a:avLst/>
            </a:prstGeom>
            <a:solidFill>
              <a:srgbClr val="FFFFFF"/>
            </a:solidFill>
          </p:spPr>
          <p:txBody>
            <a:bodyPr wrap="none" rtlCol="0" anchor="ctr">
              <a:spAutoFit/>
            </a:bodyPr>
            <a:lstStyle/>
            <a:p>
              <a:pPr algn="l" rtl="0"/>
              <a:r>
                <a:rPr lang="en" sz="1000">
                  <a:cs typeface="Garamond"/>
                </a:rPr>
                <a:t>NO</a:t>
              </a:r>
              <a:endParaRPr lang="en" sz="1000" dirty="0">
                <a:cs typeface="Garamond"/>
              </a:endParaRPr>
            </a:p>
          </p:txBody>
        </p:sp>
        <p:sp>
          <p:nvSpPr>
            <p:cNvPr id="21" name="Terminator 20"/>
            <p:cNvSpPr/>
            <p:nvPr/>
          </p:nvSpPr>
          <p:spPr>
            <a:xfrm>
              <a:off x="5577467" y="191776"/>
              <a:ext cx="1742400" cy="488755"/>
            </a:xfrm>
            <a:prstGeom prst="flowChartTerminator">
              <a:avLst/>
            </a:prstGeom>
          </p:spPr>
          <p:style>
            <a:lnRef idx="2">
              <a:schemeClr val="dk1"/>
            </a:lnRef>
            <a:fillRef idx="1">
              <a:schemeClr val="lt1"/>
            </a:fillRef>
            <a:effectRef idx="0">
              <a:schemeClr val="dk1"/>
            </a:effectRef>
            <a:fontRef idx="minor">
              <a:schemeClr val="dk1"/>
            </a:fontRef>
          </p:style>
          <p:txBody>
            <a:bodyPr rtlCol="0" anchor="ctr"/>
            <a:lstStyle/>
            <a:p>
              <a:pPr algn="ctr" rtl="0"/>
              <a:r>
                <a:rPr lang="en" sz="1100"/>
                <a:t>Order received</a:t>
              </a:r>
              <a:endParaRPr lang="en" sz="1100" dirty="0"/>
            </a:p>
          </p:txBody>
        </p:sp>
        <p:sp>
          <p:nvSpPr>
            <p:cNvPr id="22" name="Terminator 21"/>
            <p:cNvSpPr/>
            <p:nvPr/>
          </p:nvSpPr>
          <p:spPr>
            <a:xfrm>
              <a:off x="5580854" y="6056821"/>
              <a:ext cx="1742400" cy="367209"/>
            </a:xfrm>
            <a:prstGeom prst="flowChartTerminator">
              <a:avLst/>
            </a:prstGeom>
          </p:spPr>
          <p:style>
            <a:lnRef idx="2">
              <a:schemeClr val="dk1"/>
            </a:lnRef>
            <a:fillRef idx="1">
              <a:schemeClr val="lt1"/>
            </a:fillRef>
            <a:effectRef idx="0">
              <a:schemeClr val="dk1"/>
            </a:effectRef>
            <a:fontRef idx="minor">
              <a:schemeClr val="dk1"/>
            </a:fontRef>
          </p:style>
          <p:txBody>
            <a:bodyPr rtlCol="0" anchor="ctr"/>
            <a:lstStyle/>
            <a:p>
              <a:pPr algn="ctr" rtl="0"/>
              <a:r>
                <a:rPr lang="en" sz="1100"/>
                <a:t>Order closed</a:t>
              </a:r>
              <a:endParaRPr lang="en" sz="1100" dirty="0"/>
            </a:p>
          </p:txBody>
        </p:sp>
      </p:grpSp>
      <p:pic>
        <p:nvPicPr>
          <p:cNvPr id="25" name="Bilde 24"/>
          <p:cNvPicPr>
            <a:picLocks noChangeAspect="1"/>
          </p:cNvPicPr>
          <p:nvPr/>
        </p:nvPicPr>
        <p:blipFill>
          <a:blip r:embed="rId3"/>
          <a:stretch>
            <a:fillRect/>
          </a:stretch>
        </p:blipFill>
        <p:spPr>
          <a:xfrm>
            <a:off x="6594382" y="1196752"/>
            <a:ext cx="3894106" cy="4848119"/>
          </a:xfrm>
          <a:prstGeom prst="rect">
            <a:avLst/>
          </a:prstGeom>
        </p:spPr>
      </p:pic>
      <p:grpSp>
        <p:nvGrpSpPr>
          <p:cNvPr id="23" name="Gruppe 22">
            <a:extLst>
              <a:ext uri="{FF2B5EF4-FFF2-40B4-BE49-F238E27FC236}">
                <a16:creationId xmlns:a16="http://schemas.microsoft.com/office/drawing/2014/main" id="{F34BF432-F935-4A23-91A2-06FFD01BC157}"/>
              </a:ext>
            </a:extLst>
          </p:cNvPr>
          <p:cNvGrpSpPr/>
          <p:nvPr/>
        </p:nvGrpSpPr>
        <p:grpSpPr>
          <a:xfrm>
            <a:off x="1199456" y="6573190"/>
            <a:ext cx="1147299" cy="147158"/>
            <a:chOff x="1199456" y="6594210"/>
            <a:chExt cx="1147299" cy="147158"/>
          </a:xfrm>
        </p:grpSpPr>
        <p:sp>
          <p:nvSpPr>
            <p:cNvPr id="24" name="Pil: femkant 23">
              <a:extLst>
                <a:ext uri="{FF2B5EF4-FFF2-40B4-BE49-F238E27FC236}">
                  <a16:creationId xmlns:a16="http://schemas.microsoft.com/office/drawing/2014/main" id="{B534E258-8910-45B0-BB7A-564B3A506589}"/>
                </a:ext>
              </a:extLst>
            </p:cNvPr>
            <p:cNvSpPr/>
            <p:nvPr/>
          </p:nvSpPr>
          <p:spPr>
            <a:xfrm>
              <a:off x="1199456" y="6597352"/>
              <a:ext cx="288032" cy="144016"/>
            </a:xfrm>
            <a:prstGeom prst="homePlate">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D</a:t>
              </a:r>
            </a:p>
          </p:txBody>
        </p:sp>
        <p:sp>
          <p:nvSpPr>
            <p:cNvPr id="26" name="Pil: vinkeltegn 25">
              <a:extLst>
                <a:ext uri="{FF2B5EF4-FFF2-40B4-BE49-F238E27FC236}">
                  <a16:creationId xmlns:a16="http://schemas.microsoft.com/office/drawing/2014/main" id="{36D7705D-C4EB-483B-8010-D9B9D49051CF}"/>
                </a:ext>
              </a:extLst>
            </p:cNvPr>
            <p:cNvSpPr/>
            <p:nvPr/>
          </p:nvSpPr>
          <p:spPr>
            <a:xfrm>
              <a:off x="1449725" y="6597352"/>
              <a:ext cx="322152" cy="144016"/>
            </a:xfrm>
            <a:prstGeom prst="chevron">
              <a:avLst/>
            </a:prstGeom>
            <a:solidFill>
              <a:srgbClr val="31659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solidFill>
                </a:rPr>
                <a:t>MA</a:t>
              </a:r>
            </a:p>
          </p:txBody>
        </p:sp>
        <p:sp>
          <p:nvSpPr>
            <p:cNvPr id="27" name="Pil: vinkeltegn 26">
              <a:extLst>
                <a:ext uri="{FF2B5EF4-FFF2-40B4-BE49-F238E27FC236}">
                  <a16:creationId xmlns:a16="http://schemas.microsoft.com/office/drawing/2014/main" id="{18D155EC-519C-44E2-856E-152753838CD3}"/>
                </a:ext>
              </a:extLst>
            </p:cNvPr>
            <p:cNvSpPr/>
            <p:nvPr/>
          </p:nvSpPr>
          <p:spPr>
            <a:xfrm>
              <a:off x="1735618" y="6596996"/>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I</a:t>
              </a:r>
            </a:p>
          </p:txBody>
        </p:sp>
        <p:sp>
          <p:nvSpPr>
            <p:cNvPr id="28" name="Pil: vinkeltegn 27">
              <a:extLst>
                <a:ext uri="{FF2B5EF4-FFF2-40B4-BE49-F238E27FC236}">
                  <a16:creationId xmlns:a16="http://schemas.microsoft.com/office/drawing/2014/main" id="{61807872-3128-4991-B306-08E6892582CF}"/>
                </a:ext>
              </a:extLst>
            </p:cNvPr>
            <p:cNvSpPr/>
            <p:nvPr/>
          </p:nvSpPr>
          <p:spPr>
            <a:xfrm>
              <a:off x="2024603" y="6594210"/>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C</a:t>
              </a:r>
            </a:p>
          </p:txBody>
        </p:sp>
      </p:gr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890" name="Rectangle 2"/>
          <p:cNvSpPr>
            <a:spLocks noGrp="1" noChangeArrowheads="1"/>
          </p:cNvSpPr>
          <p:nvPr>
            <p:ph type="title"/>
          </p:nvPr>
        </p:nvSpPr>
        <p:spPr/>
        <p:txBody>
          <a:bodyPr/>
          <a:lstStyle/>
          <a:p>
            <a:pPr eaLnBrk="1" hangingPunct="1">
              <a:defRPr/>
            </a:pPr>
            <a:r>
              <a:rPr lang="en-US" sz="3200" dirty="0">
                <a:solidFill>
                  <a:srgbClr val="1F4268"/>
                </a:solidFill>
              </a:rPr>
              <a:t>Data collection plan</a:t>
            </a:r>
          </a:p>
        </p:txBody>
      </p:sp>
      <p:sp>
        <p:nvSpPr>
          <p:cNvPr id="55298" name="Rectangle 3"/>
          <p:cNvSpPr>
            <a:spLocks noGrp="1" noChangeArrowheads="1"/>
          </p:cNvSpPr>
          <p:nvPr>
            <p:ph idx="1"/>
          </p:nvPr>
        </p:nvSpPr>
        <p:spPr>
          <a:xfrm>
            <a:off x="304800" y="1143000"/>
            <a:ext cx="8959552" cy="5257800"/>
          </a:xfrm>
        </p:spPr>
        <p:txBody>
          <a:bodyPr/>
          <a:lstStyle/>
          <a:p>
            <a:pPr eaLnBrk="1" hangingPunct="1">
              <a:buClr>
                <a:srgbClr val="003366"/>
              </a:buClr>
            </a:pPr>
            <a:r>
              <a:rPr lang="en-US" dirty="0"/>
              <a:t>What is to be measured (metric):</a:t>
            </a:r>
          </a:p>
          <a:p>
            <a:pPr eaLnBrk="1" hangingPunct="1">
              <a:buClr>
                <a:srgbClr val="003366"/>
              </a:buClr>
            </a:pPr>
            <a:r>
              <a:rPr lang="en-US" dirty="0"/>
              <a:t>What is the purpose of measurement?</a:t>
            </a:r>
          </a:p>
          <a:p>
            <a:pPr eaLnBrk="1" hangingPunct="1">
              <a:buClr>
                <a:srgbClr val="003366"/>
              </a:buClr>
            </a:pPr>
            <a:r>
              <a:rPr lang="en-US" dirty="0"/>
              <a:t>Measurement unit:</a:t>
            </a:r>
          </a:p>
          <a:p>
            <a:pPr eaLnBrk="1" hangingPunct="1">
              <a:buClr>
                <a:srgbClr val="003366"/>
              </a:buClr>
            </a:pPr>
            <a:r>
              <a:rPr lang="en-US" dirty="0"/>
              <a:t>Additional information (attribute information) to be registered and linked to the measurements:</a:t>
            </a:r>
          </a:p>
          <a:p>
            <a:pPr eaLnBrk="1" hangingPunct="1">
              <a:buClr>
                <a:srgbClr val="003366"/>
              </a:buClr>
            </a:pPr>
            <a:r>
              <a:rPr lang="en-US" dirty="0"/>
              <a:t>Frequency/duration/number of measurement points:</a:t>
            </a:r>
          </a:p>
          <a:p>
            <a:pPr eaLnBrk="1" hangingPunct="1">
              <a:buClr>
                <a:srgbClr val="003366"/>
              </a:buClr>
            </a:pPr>
            <a:r>
              <a:rPr lang="en-US" dirty="0"/>
              <a:t>Responsibility:</a:t>
            </a:r>
          </a:p>
          <a:p>
            <a:pPr eaLnBrk="1" hangingPunct="1">
              <a:buClr>
                <a:srgbClr val="003366"/>
              </a:buClr>
            </a:pPr>
            <a:r>
              <a:rPr lang="en-US" dirty="0"/>
              <a:t>Measuring equipment:</a:t>
            </a:r>
          </a:p>
          <a:p>
            <a:pPr eaLnBrk="1" hangingPunct="1">
              <a:buClr>
                <a:srgbClr val="003366"/>
              </a:buClr>
            </a:pPr>
            <a:r>
              <a:rPr lang="en-US" dirty="0"/>
              <a:t>Training required? If “yes”, how?</a:t>
            </a:r>
          </a:p>
          <a:p>
            <a:pPr eaLnBrk="1" hangingPunct="1">
              <a:buClr>
                <a:srgbClr val="003366"/>
              </a:buClr>
            </a:pPr>
            <a:r>
              <a:rPr lang="en-US" dirty="0"/>
              <a:t>Verification of measurement system required? If “yes”, how?</a:t>
            </a:r>
          </a:p>
          <a:p>
            <a:pPr eaLnBrk="1" hangingPunct="1">
              <a:buClr>
                <a:srgbClr val="003366"/>
              </a:buClr>
            </a:pPr>
            <a:endParaRPr lang="en-US" dirty="0"/>
          </a:p>
        </p:txBody>
      </p:sp>
      <p:pic>
        <p:nvPicPr>
          <p:cNvPr id="55299" name="Picture 4" descr="IN00656_"/>
          <p:cNvPicPr>
            <a:picLocks noChangeAspect="1" noChangeArrowheads="1"/>
          </p:cNvPicPr>
          <p:nvPr/>
        </p:nvPicPr>
        <p:blipFill>
          <a:blip r:embed="rId3" cstate="print"/>
          <a:srcRect/>
          <a:stretch>
            <a:fillRect/>
          </a:stretch>
        </p:blipFill>
        <p:spPr bwMode="auto">
          <a:xfrm>
            <a:off x="9624392" y="1506575"/>
            <a:ext cx="2121191" cy="1800200"/>
          </a:xfrm>
          <a:prstGeom prst="rect">
            <a:avLst/>
          </a:prstGeom>
          <a:noFill/>
          <a:ln w="9525">
            <a:noFill/>
            <a:miter lim="800000"/>
            <a:headEnd/>
            <a:tailEnd/>
          </a:ln>
        </p:spPr>
      </p:pic>
      <p:grpSp>
        <p:nvGrpSpPr>
          <p:cNvPr id="6" name="Gruppe 5">
            <a:extLst>
              <a:ext uri="{FF2B5EF4-FFF2-40B4-BE49-F238E27FC236}">
                <a16:creationId xmlns:a16="http://schemas.microsoft.com/office/drawing/2014/main" id="{A2A8B084-68FA-4B83-AEA5-95365BFD58DE}"/>
              </a:ext>
            </a:extLst>
          </p:cNvPr>
          <p:cNvGrpSpPr/>
          <p:nvPr/>
        </p:nvGrpSpPr>
        <p:grpSpPr>
          <a:xfrm>
            <a:off x="1199456" y="6573190"/>
            <a:ext cx="1147299" cy="147158"/>
            <a:chOff x="1199456" y="6594210"/>
            <a:chExt cx="1147299" cy="147158"/>
          </a:xfrm>
        </p:grpSpPr>
        <p:sp>
          <p:nvSpPr>
            <p:cNvPr id="7" name="Pil: femkant 6">
              <a:extLst>
                <a:ext uri="{FF2B5EF4-FFF2-40B4-BE49-F238E27FC236}">
                  <a16:creationId xmlns:a16="http://schemas.microsoft.com/office/drawing/2014/main" id="{8ED21984-9A61-4088-89B4-238DC8C0C9A4}"/>
                </a:ext>
              </a:extLst>
            </p:cNvPr>
            <p:cNvSpPr/>
            <p:nvPr/>
          </p:nvSpPr>
          <p:spPr>
            <a:xfrm>
              <a:off x="1199456" y="6597352"/>
              <a:ext cx="288032" cy="144016"/>
            </a:xfrm>
            <a:prstGeom prst="homePlate">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D</a:t>
              </a:r>
            </a:p>
          </p:txBody>
        </p:sp>
        <p:sp>
          <p:nvSpPr>
            <p:cNvPr id="8" name="Pil: vinkeltegn 7">
              <a:extLst>
                <a:ext uri="{FF2B5EF4-FFF2-40B4-BE49-F238E27FC236}">
                  <a16:creationId xmlns:a16="http://schemas.microsoft.com/office/drawing/2014/main" id="{DCF31E8C-CCD5-4426-B1A4-E081FDE1488A}"/>
                </a:ext>
              </a:extLst>
            </p:cNvPr>
            <p:cNvSpPr/>
            <p:nvPr/>
          </p:nvSpPr>
          <p:spPr>
            <a:xfrm>
              <a:off x="1449725" y="6597352"/>
              <a:ext cx="322152" cy="144016"/>
            </a:xfrm>
            <a:prstGeom prst="chevron">
              <a:avLst/>
            </a:prstGeom>
            <a:solidFill>
              <a:srgbClr val="31659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solidFill>
                </a:rPr>
                <a:t>MA</a:t>
              </a:r>
            </a:p>
          </p:txBody>
        </p:sp>
        <p:sp>
          <p:nvSpPr>
            <p:cNvPr id="9" name="Pil: vinkeltegn 8">
              <a:extLst>
                <a:ext uri="{FF2B5EF4-FFF2-40B4-BE49-F238E27FC236}">
                  <a16:creationId xmlns:a16="http://schemas.microsoft.com/office/drawing/2014/main" id="{AD584C79-1E4A-44D8-B294-58AC2F5FE009}"/>
                </a:ext>
              </a:extLst>
            </p:cNvPr>
            <p:cNvSpPr/>
            <p:nvPr/>
          </p:nvSpPr>
          <p:spPr>
            <a:xfrm>
              <a:off x="1735618" y="6596996"/>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I</a:t>
              </a:r>
            </a:p>
          </p:txBody>
        </p:sp>
        <p:sp>
          <p:nvSpPr>
            <p:cNvPr id="10" name="Pil: vinkeltegn 9">
              <a:extLst>
                <a:ext uri="{FF2B5EF4-FFF2-40B4-BE49-F238E27FC236}">
                  <a16:creationId xmlns:a16="http://schemas.microsoft.com/office/drawing/2014/main" id="{F6E606A9-458B-4106-9425-8D689B0D905D}"/>
                </a:ext>
              </a:extLst>
            </p:cNvPr>
            <p:cNvSpPr/>
            <p:nvPr/>
          </p:nvSpPr>
          <p:spPr>
            <a:xfrm>
              <a:off x="2024603" y="6594210"/>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C</a:t>
              </a:r>
            </a:p>
          </p:txBody>
        </p:sp>
      </p:gr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e 1"/>
          <p:cNvPicPr>
            <a:picLocks noChangeAspect="1"/>
          </p:cNvPicPr>
          <p:nvPr/>
        </p:nvPicPr>
        <p:blipFill>
          <a:blip r:embed="rId3"/>
          <a:stretch>
            <a:fillRect/>
          </a:stretch>
        </p:blipFill>
        <p:spPr>
          <a:xfrm>
            <a:off x="436621" y="1785726"/>
            <a:ext cx="2088232" cy="2210565"/>
          </a:xfrm>
          <a:prstGeom prst="rect">
            <a:avLst/>
          </a:prstGeom>
        </p:spPr>
      </p:pic>
      <p:sp>
        <p:nvSpPr>
          <p:cNvPr id="678914" name="Rectangle 2"/>
          <p:cNvSpPr>
            <a:spLocks noGrp="1" noChangeArrowheads="1"/>
          </p:cNvSpPr>
          <p:nvPr>
            <p:ph type="title"/>
          </p:nvPr>
        </p:nvSpPr>
        <p:spPr>
          <a:xfrm>
            <a:off x="335360" y="188641"/>
            <a:ext cx="10009112" cy="791865"/>
          </a:xfrm>
        </p:spPr>
        <p:txBody>
          <a:bodyPr/>
          <a:lstStyle/>
          <a:p>
            <a:pPr eaLnBrk="1" hangingPunct="1">
              <a:defRPr/>
            </a:pPr>
            <a:r>
              <a:rPr lang="en-US" sz="3200" dirty="0">
                <a:solidFill>
                  <a:srgbClr val="1F4268"/>
                </a:solidFill>
              </a:rPr>
              <a:t>Data analysis supporting the selection of direct causes and root causes</a:t>
            </a:r>
          </a:p>
        </p:txBody>
      </p:sp>
      <p:grpSp>
        <p:nvGrpSpPr>
          <p:cNvPr id="2054" name="Group 5"/>
          <p:cNvGrpSpPr>
            <a:grpSpLocks/>
          </p:cNvGrpSpPr>
          <p:nvPr/>
        </p:nvGrpSpPr>
        <p:grpSpPr bwMode="auto">
          <a:xfrm>
            <a:off x="914066" y="1881085"/>
            <a:ext cx="1208727" cy="2022780"/>
            <a:chOff x="4464" y="3008"/>
            <a:chExt cx="635" cy="818"/>
          </a:xfrm>
        </p:grpSpPr>
        <p:sp>
          <p:nvSpPr>
            <p:cNvPr id="2058" name="Line 7"/>
            <p:cNvSpPr>
              <a:spLocks noChangeShapeType="1"/>
            </p:cNvSpPr>
            <p:nvPr/>
          </p:nvSpPr>
          <p:spPr bwMode="auto">
            <a:xfrm>
              <a:off x="4464" y="3008"/>
              <a:ext cx="0" cy="818"/>
            </a:xfrm>
            <a:prstGeom prst="line">
              <a:avLst/>
            </a:prstGeom>
            <a:noFill/>
            <a:ln w="28575">
              <a:solidFill>
                <a:srgbClr val="FF0000"/>
              </a:solidFill>
              <a:round/>
              <a:headEnd/>
              <a:tailEnd/>
            </a:ln>
          </p:spPr>
          <p:txBody>
            <a:bodyPr rot="10800000" vert="eaVert" lIns="0" tIns="0" rIns="0" bIns="0" anchor="b"/>
            <a:lstStyle/>
            <a:p>
              <a:endParaRPr lang="nb-NO"/>
            </a:p>
          </p:txBody>
        </p:sp>
        <p:sp>
          <p:nvSpPr>
            <p:cNvPr id="2059" name="Line 8"/>
            <p:cNvSpPr>
              <a:spLocks noChangeShapeType="1"/>
            </p:cNvSpPr>
            <p:nvPr/>
          </p:nvSpPr>
          <p:spPr bwMode="auto">
            <a:xfrm>
              <a:off x="5099" y="3008"/>
              <a:ext cx="0" cy="818"/>
            </a:xfrm>
            <a:prstGeom prst="line">
              <a:avLst/>
            </a:prstGeom>
            <a:noFill/>
            <a:ln w="28575">
              <a:solidFill>
                <a:srgbClr val="FF0000"/>
              </a:solidFill>
              <a:round/>
              <a:headEnd/>
              <a:tailEnd/>
            </a:ln>
          </p:spPr>
          <p:txBody>
            <a:bodyPr rot="10800000" vert="eaVert" lIns="0" tIns="0" rIns="0" bIns="0" anchor="b"/>
            <a:lstStyle/>
            <a:p>
              <a:endParaRPr lang="nb-NO"/>
            </a:p>
          </p:txBody>
        </p:sp>
      </p:grpSp>
      <p:sp>
        <p:nvSpPr>
          <p:cNvPr id="2057" name="Text Box 18"/>
          <p:cNvSpPr txBox="1">
            <a:spLocks noChangeArrowheads="1"/>
          </p:cNvSpPr>
          <p:nvPr/>
        </p:nvSpPr>
        <p:spPr bwMode="auto">
          <a:xfrm>
            <a:off x="3432200" y="1397757"/>
            <a:ext cx="863600" cy="369888"/>
          </a:xfrm>
          <a:prstGeom prst="rect">
            <a:avLst/>
          </a:prstGeom>
          <a:noFill/>
          <a:ln w="9525">
            <a:noFill/>
            <a:miter lim="800000"/>
            <a:headEnd/>
            <a:tailEnd/>
          </a:ln>
        </p:spPr>
        <p:txBody>
          <a:bodyPr wrap="none">
            <a:spAutoFit/>
          </a:bodyPr>
          <a:lstStyle/>
          <a:p>
            <a:r>
              <a:rPr lang="en-US" dirty="0"/>
              <a:t>Pareto</a:t>
            </a:r>
          </a:p>
        </p:txBody>
      </p:sp>
      <p:pic>
        <p:nvPicPr>
          <p:cNvPr id="4" name="Bilde 3"/>
          <p:cNvPicPr>
            <a:picLocks noChangeAspect="1"/>
          </p:cNvPicPr>
          <p:nvPr/>
        </p:nvPicPr>
        <p:blipFill>
          <a:blip r:embed="rId4"/>
          <a:stretch>
            <a:fillRect/>
          </a:stretch>
        </p:blipFill>
        <p:spPr>
          <a:xfrm>
            <a:off x="7824286" y="1785726"/>
            <a:ext cx="3312274" cy="2210565"/>
          </a:xfrm>
          <a:prstGeom prst="rect">
            <a:avLst/>
          </a:prstGeom>
        </p:spPr>
      </p:pic>
      <p:pic>
        <p:nvPicPr>
          <p:cNvPr id="5" name="Bilde 4"/>
          <p:cNvPicPr>
            <a:picLocks noChangeAspect="1"/>
          </p:cNvPicPr>
          <p:nvPr/>
        </p:nvPicPr>
        <p:blipFill>
          <a:blip r:embed="rId5"/>
          <a:stretch>
            <a:fillRect/>
          </a:stretch>
        </p:blipFill>
        <p:spPr>
          <a:xfrm>
            <a:off x="3531864" y="1785726"/>
            <a:ext cx="3284216" cy="2215281"/>
          </a:xfrm>
          <a:prstGeom prst="rect">
            <a:avLst/>
          </a:prstGeom>
        </p:spPr>
      </p:pic>
      <p:sp>
        <p:nvSpPr>
          <p:cNvPr id="3" name="Text Box 18">
            <a:extLst>
              <a:ext uri="{FF2B5EF4-FFF2-40B4-BE49-F238E27FC236}">
                <a16:creationId xmlns:a16="http://schemas.microsoft.com/office/drawing/2014/main" id="{90797BCE-AAF7-48BF-B03F-5BDF7EB0EFD2}"/>
              </a:ext>
            </a:extLst>
          </p:cNvPr>
          <p:cNvSpPr txBox="1">
            <a:spLocks noChangeArrowheads="1"/>
          </p:cNvSpPr>
          <p:nvPr/>
        </p:nvSpPr>
        <p:spPr bwMode="auto">
          <a:xfrm>
            <a:off x="335360" y="1397757"/>
            <a:ext cx="1236236" cy="369332"/>
          </a:xfrm>
          <a:prstGeom prst="rect">
            <a:avLst/>
          </a:prstGeom>
          <a:noFill/>
          <a:ln w="9525">
            <a:noFill/>
            <a:miter lim="800000"/>
            <a:headEnd/>
            <a:tailEnd/>
          </a:ln>
        </p:spPr>
        <p:txBody>
          <a:bodyPr wrap="none">
            <a:spAutoFit/>
          </a:bodyPr>
          <a:lstStyle/>
          <a:p>
            <a:r>
              <a:rPr lang="en-US" dirty="0"/>
              <a:t>Histogram</a:t>
            </a:r>
          </a:p>
        </p:txBody>
      </p:sp>
      <p:sp>
        <p:nvSpPr>
          <p:cNvPr id="13" name="Text Box 18">
            <a:extLst>
              <a:ext uri="{FF2B5EF4-FFF2-40B4-BE49-F238E27FC236}">
                <a16:creationId xmlns:a16="http://schemas.microsoft.com/office/drawing/2014/main" id="{D027CEA4-AF95-4D9C-8643-CB2297F5D655}"/>
              </a:ext>
            </a:extLst>
          </p:cNvPr>
          <p:cNvSpPr txBox="1">
            <a:spLocks noChangeArrowheads="1"/>
          </p:cNvSpPr>
          <p:nvPr/>
        </p:nvSpPr>
        <p:spPr bwMode="auto">
          <a:xfrm>
            <a:off x="7722216" y="1415838"/>
            <a:ext cx="1505540" cy="369332"/>
          </a:xfrm>
          <a:prstGeom prst="rect">
            <a:avLst/>
          </a:prstGeom>
          <a:noFill/>
          <a:ln w="9525">
            <a:noFill/>
            <a:miter lim="800000"/>
            <a:headEnd/>
            <a:tailEnd/>
          </a:ln>
        </p:spPr>
        <p:txBody>
          <a:bodyPr wrap="none">
            <a:spAutoFit/>
          </a:bodyPr>
          <a:lstStyle/>
          <a:p>
            <a:r>
              <a:rPr lang="en-US" dirty="0"/>
              <a:t>Control chart</a:t>
            </a:r>
          </a:p>
        </p:txBody>
      </p:sp>
      <p:grpSp>
        <p:nvGrpSpPr>
          <p:cNvPr id="16" name="Gruppe 15">
            <a:extLst>
              <a:ext uri="{FF2B5EF4-FFF2-40B4-BE49-F238E27FC236}">
                <a16:creationId xmlns:a16="http://schemas.microsoft.com/office/drawing/2014/main" id="{E1CAABDC-3FB2-4ACD-8ED7-4EFAEE168D90}"/>
              </a:ext>
            </a:extLst>
          </p:cNvPr>
          <p:cNvGrpSpPr/>
          <p:nvPr/>
        </p:nvGrpSpPr>
        <p:grpSpPr>
          <a:xfrm>
            <a:off x="1199456" y="6572572"/>
            <a:ext cx="1147299" cy="147776"/>
            <a:chOff x="1199456" y="6593592"/>
            <a:chExt cx="1147299" cy="147776"/>
          </a:xfrm>
        </p:grpSpPr>
        <p:sp>
          <p:nvSpPr>
            <p:cNvPr id="17" name="Pil: femkant 16">
              <a:extLst>
                <a:ext uri="{FF2B5EF4-FFF2-40B4-BE49-F238E27FC236}">
                  <a16:creationId xmlns:a16="http://schemas.microsoft.com/office/drawing/2014/main" id="{31BB915F-9FD2-43CF-BCA0-4CBD1B5BE365}"/>
                </a:ext>
              </a:extLst>
            </p:cNvPr>
            <p:cNvSpPr/>
            <p:nvPr/>
          </p:nvSpPr>
          <p:spPr>
            <a:xfrm>
              <a:off x="1199456" y="6597352"/>
              <a:ext cx="288032" cy="144016"/>
            </a:xfrm>
            <a:prstGeom prst="homePlate">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D</a:t>
              </a:r>
            </a:p>
          </p:txBody>
        </p:sp>
        <p:sp>
          <p:nvSpPr>
            <p:cNvPr id="18" name="Pil: vinkeltegn 17">
              <a:extLst>
                <a:ext uri="{FF2B5EF4-FFF2-40B4-BE49-F238E27FC236}">
                  <a16:creationId xmlns:a16="http://schemas.microsoft.com/office/drawing/2014/main" id="{ABF5C8D0-B66B-470F-B30C-2C813902230C}"/>
                </a:ext>
              </a:extLst>
            </p:cNvPr>
            <p:cNvSpPr/>
            <p:nvPr/>
          </p:nvSpPr>
          <p:spPr>
            <a:xfrm>
              <a:off x="1449725" y="6597352"/>
              <a:ext cx="322152" cy="144016"/>
            </a:xfrm>
            <a:prstGeom prst="chevron">
              <a:avLst/>
            </a:prstGeom>
            <a:solidFill>
              <a:srgbClr val="31659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solidFill>
                </a:rPr>
                <a:t>MA</a:t>
              </a:r>
            </a:p>
          </p:txBody>
        </p:sp>
        <p:sp>
          <p:nvSpPr>
            <p:cNvPr id="19" name="Pil: vinkeltegn 18">
              <a:extLst>
                <a:ext uri="{FF2B5EF4-FFF2-40B4-BE49-F238E27FC236}">
                  <a16:creationId xmlns:a16="http://schemas.microsoft.com/office/drawing/2014/main" id="{8C0DE6CF-6574-42CC-B777-E40731FAB47A}"/>
                </a:ext>
              </a:extLst>
            </p:cNvPr>
            <p:cNvSpPr/>
            <p:nvPr/>
          </p:nvSpPr>
          <p:spPr>
            <a:xfrm>
              <a:off x="1735618" y="6596378"/>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I</a:t>
              </a:r>
            </a:p>
          </p:txBody>
        </p:sp>
        <p:sp>
          <p:nvSpPr>
            <p:cNvPr id="20" name="Pil: vinkeltegn 19">
              <a:extLst>
                <a:ext uri="{FF2B5EF4-FFF2-40B4-BE49-F238E27FC236}">
                  <a16:creationId xmlns:a16="http://schemas.microsoft.com/office/drawing/2014/main" id="{17C77298-6DBD-412D-9006-026AB85BB5C7}"/>
                </a:ext>
              </a:extLst>
            </p:cNvPr>
            <p:cNvSpPr/>
            <p:nvPr/>
          </p:nvSpPr>
          <p:spPr>
            <a:xfrm>
              <a:off x="2024603" y="6593592"/>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C</a:t>
              </a:r>
            </a:p>
          </p:txBody>
        </p:sp>
      </p:gr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tel 3"/>
          <p:cNvSpPr>
            <a:spLocks noGrp="1"/>
          </p:cNvSpPr>
          <p:nvPr>
            <p:ph type="ctrTitle"/>
          </p:nvPr>
        </p:nvSpPr>
        <p:spPr>
          <a:xfrm>
            <a:off x="407368" y="260648"/>
            <a:ext cx="7086600" cy="1109984"/>
          </a:xfrm>
          <a:effectLst>
            <a:outerShdw dist="17961" dir="2700000" algn="ctr" rotWithShape="0">
              <a:schemeClr val="hlink"/>
            </a:outerShdw>
          </a:effectLst>
        </p:spPr>
        <p:txBody>
          <a:bodyPr/>
          <a:lstStyle/>
          <a:p>
            <a:pPr>
              <a:spcAft>
                <a:spcPct val="20000"/>
              </a:spcAft>
            </a:pPr>
            <a:r>
              <a:rPr lang="en-US" sz="4000" dirty="0">
                <a:solidFill>
                  <a:srgbClr val="1F4268"/>
                </a:solidFill>
              </a:rPr>
              <a:t>IMPROVE</a:t>
            </a:r>
            <a:endParaRPr lang="en-US" sz="3200" dirty="0">
              <a:solidFill>
                <a:srgbClr val="1F4268"/>
              </a:solidFill>
            </a:endParaRPr>
          </a:p>
        </p:txBody>
      </p:sp>
      <p:pic>
        <p:nvPicPr>
          <p:cNvPr id="60418" name="Picture 2" descr="C:\Documents and Settings\sven\Mine dokumenter\Mine bilder\Microsoft Clip Organizer\j0198613.wmf"/>
          <p:cNvPicPr>
            <a:picLocks noChangeAspect="1" noChangeArrowheads="1"/>
          </p:cNvPicPr>
          <p:nvPr/>
        </p:nvPicPr>
        <p:blipFill>
          <a:blip r:embed="rId3" cstate="print"/>
          <a:srcRect/>
          <a:stretch>
            <a:fillRect/>
          </a:stretch>
        </p:blipFill>
        <p:spPr bwMode="auto">
          <a:xfrm>
            <a:off x="7242637" y="1556792"/>
            <a:ext cx="3533883" cy="3104798"/>
          </a:xfrm>
          <a:prstGeom prst="rect">
            <a:avLst/>
          </a:prstGeom>
          <a:noFill/>
          <a:ln w="9525">
            <a:noFill/>
            <a:miter lim="800000"/>
            <a:headEnd/>
            <a:tailEnd/>
          </a:ln>
        </p:spPr>
      </p:pic>
      <p:grpSp>
        <p:nvGrpSpPr>
          <p:cNvPr id="4" name="Gruppe 3">
            <a:extLst>
              <a:ext uri="{FF2B5EF4-FFF2-40B4-BE49-F238E27FC236}">
                <a16:creationId xmlns:a16="http://schemas.microsoft.com/office/drawing/2014/main" id="{528BFB6D-0375-441B-8E27-6A61D515DAD6}"/>
              </a:ext>
            </a:extLst>
          </p:cNvPr>
          <p:cNvGrpSpPr/>
          <p:nvPr/>
        </p:nvGrpSpPr>
        <p:grpSpPr>
          <a:xfrm>
            <a:off x="1199456" y="6575976"/>
            <a:ext cx="1147299" cy="144372"/>
            <a:chOff x="1199456" y="6596996"/>
            <a:chExt cx="1147299" cy="144372"/>
          </a:xfrm>
        </p:grpSpPr>
        <p:sp>
          <p:nvSpPr>
            <p:cNvPr id="5" name="Pil: femkant 4">
              <a:extLst>
                <a:ext uri="{FF2B5EF4-FFF2-40B4-BE49-F238E27FC236}">
                  <a16:creationId xmlns:a16="http://schemas.microsoft.com/office/drawing/2014/main" id="{AAD24104-880E-42B3-9751-827DC218BA9D}"/>
                </a:ext>
              </a:extLst>
            </p:cNvPr>
            <p:cNvSpPr/>
            <p:nvPr/>
          </p:nvSpPr>
          <p:spPr>
            <a:xfrm>
              <a:off x="1199456" y="6597352"/>
              <a:ext cx="288032" cy="144016"/>
            </a:xfrm>
            <a:prstGeom prst="homePlate">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D</a:t>
              </a:r>
            </a:p>
          </p:txBody>
        </p:sp>
        <p:sp>
          <p:nvSpPr>
            <p:cNvPr id="6" name="Pil: vinkeltegn 5">
              <a:extLst>
                <a:ext uri="{FF2B5EF4-FFF2-40B4-BE49-F238E27FC236}">
                  <a16:creationId xmlns:a16="http://schemas.microsoft.com/office/drawing/2014/main" id="{935CFDAA-129D-4AC3-9110-D5DFDF523A77}"/>
                </a:ext>
              </a:extLst>
            </p:cNvPr>
            <p:cNvSpPr/>
            <p:nvPr/>
          </p:nvSpPr>
          <p:spPr>
            <a:xfrm>
              <a:off x="1449725" y="6597352"/>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MA</a:t>
              </a:r>
            </a:p>
          </p:txBody>
        </p:sp>
        <p:sp>
          <p:nvSpPr>
            <p:cNvPr id="7" name="Pil: vinkeltegn 6">
              <a:extLst>
                <a:ext uri="{FF2B5EF4-FFF2-40B4-BE49-F238E27FC236}">
                  <a16:creationId xmlns:a16="http://schemas.microsoft.com/office/drawing/2014/main" id="{87B637F8-BE46-48AA-A8C0-858FFABE355D}"/>
                </a:ext>
              </a:extLst>
            </p:cNvPr>
            <p:cNvSpPr/>
            <p:nvPr/>
          </p:nvSpPr>
          <p:spPr>
            <a:xfrm>
              <a:off x="1735618" y="6596996"/>
              <a:ext cx="322152" cy="144016"/>
            </a:xfrm>
            <a:prstGeom prst="chevron">
              <a:avLst/>
            </a:prstGeom>
            <a:solidFill>
              <a:srgbClr val="31659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solidFill>
                </a:rPr>
                <a:t>I</a:t>
              </a:r>
            </a:p>
          </p:txBody>
        </p:sp>
        <p:sp>
          <p:nvSpPr>
            <p:cNvPr id="8" name="Pil: vinkeltegn 7">
              <a:extLst>
                <a:ext uri="{FF2B5EF4-FFF2-40B4-BE49-F238E27FC236}">
                  <a16:creationId xmlns:a16="http://schemas.microsoft.com/office/drawing/2014/main" id="{70770FDE-A366-4FB4-B4B0-CBCD22C1FA85}"/>
                </a:ext>
              </a:extLst>
            </p:cNvPr>
            <p:cNvSpPr/>
            <p:nvPr/>
          </p:nvSpPr>
          <p:spPr>
            <a:xfrm>
              <a:off x="2024603" y="6597352"/>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C</a:t>
              </a:r>
            </a:p>
          </p:txBody>
        </p:sp>
      </p:grpSp>
      <p:sp>
        <p:nvSpPr>
          <p:cNvPr id="2" name="TekstSylinder 1">
            <a:extLst>
              <a:ext uri="{FF2B5EF4-FFF2-40B4-BE49-F238E27FC236}">
                <a16:creationId xmlns:a16="http://schemas.microsoft.com/office/drawing/2014/main" id="{BEDCC4CF-BC9A-4DE7-AD3B-87E4A78BDEE9}"/>
              </a:ext>
            </a:extLst>
          </p:cNvPr>
          <p:cNvSpPr txBox="1"/>
          <p:nvPr/>
        </p:nvSpPr>
        <p:spPr>
          <a:xfrm>
            <a:off x="469454" y="1370632"/>
            <a:ext cx="9544958" cy="3780522"/>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nb-NO" dirty="0"/>
              <a:t>Alternative </a:t>
            </a:r>
            <a:r>
              <a:rPr lang="en-US" dirty="0"/>
              <a:t>and recommended solutions for each cause</a:t>
            </a:r>
          </a:p>
          <a:p>
            <a:pPr marL="285750" indent="-285750">
              <a:lnSpc>
                <a:spcPct val="150000"/>
              </a:lnSpc>
              <a:buFont typeface="Arial" panose="020B0604020202020204" pitchFamily="34" charset="0"/>
              <a:buChar char="•"/>
            </a:pPr>
            <a:r>
              <a:rPr lang="en-US" dirty="0"/>
              <a:t>Which criteria formed the basis for the recommendation</a:t>
            </a:r>
          </a:p>
          <a:p>
            <a:pPr marL="285750" indent="-285750">
              <a:lnSpc>
                <a:spcPct val="150000"/>
              </a:lnSpc>
              <a:buFont typeface="Arial" panose="020B0604020202020204" pitchFamily="34" charset="0"/>
              <a:buChar char="•"/>
            </a:pPr>
            <a:r>
              <a:rPr lang="en-US" dirty="0"/>
              <a:t>Risk analysis for the solutions</a:t>
            </a:r>
          </a:p>
          <a:p>
            <a:pPr marL="285750" indent="-285750">
              <a:lnSpc>
                <a:spcPct val="150000"/>
              </a:lnSpc>
              <a:buFont typeface="Arial" panose="020B0604020202020204" pitchFamily="34" charset="0"/>
              <a:buChar char="•"/>
            </a:pPr>
            <a:r>
              <a:rPr lang="en-US" dirty="0"/>
              <a:t>Results of any pilot solutions</a:t>
            </a:r>
          </a:p>
          <a:p>
            <a:pPr marL="285750" indent="-285750">
              <a:lnSpc>
                <a:spcPct val="150000"/>
              </a:lnSpc>
              <a:buFont typeface="Arial" panose="020B0604020202020204" pitchFamily="34" charset="0"/>
              <a:buChar char="•"/>
            </a:pPr>
            <a:r>
              <a:rPr lang="en-US" dirty="0"/>
              <a:t>Update of expected improvements</a:t>
            </a:r>
          </a:p>
          <a:p>
            <a:pPr marL="285750" indent="-285750">
              <a:lnSpc>
                <a:spcPct val="150000"/>
              </a:lnSpc>
              <a:buFont typeface="Arial" panose="020B0604020202020204" pitchFamily="34" charset="0"/>
              <a:buChar char="•"/>
            </a:pPr>
            <a:r>
              <a:rPr lang="en-US" dirty="0"/>
              <a:t>Update of expected economic gain (business case)</a:t>
            </a:r>
          </a:p>
          <a:p>
            <a:pPr marL="285750" indent="-285750">
              <a:lnSpc>
                <a:spcPct val="150000"/>
              </a:lnSpc>
              <a:buFont typeface="Arial" panose="020B0604020202020204" pitchFamily="34" charset="0"/>
              <a:buChar char="•"/>
            </a:pPr>
            <a:r>
              <a:rPr lang="en-US" dirty="0"/>
              <a:t>Update of progress plan</a:t>
            </a:r>
          </a:p>
          <a:p>
            <a:pPr marL="285750" indent="-285750">
              <a:lnSpc>
                <a:spcPct val="150000"/>
              </a:lnSpc>
              <a:buFont typeface="Arial" panose="020B0604020202020204" pitchFamily="34" charset="0"/>
              <a:buChar char="•"/>
            </a:pPr>
            <a:r>
              <a:rPr lang="en-US" dirty="0"/>
              <a:t>Risk factors for project success</a:t>
            </a:r>
          </a:p>
          <a:p>
            <a:pPr marL="285750" indent="-285750">
              <a:lnSpc>
                <a:spcPct val="150000"/>
              </a:lnSpc>
              <a:buFont typeface="Arial" panose="020B0604020202020204" pitchFamily="34" charset="0"/>
              <a:buChar char="•"/>
            </a:pPr>
            <a:r>
              <a:rPr lang="en-US" dirty="0"/>
              <a:t>Implementation of the solutions (after formal decision)</a:t>
            </a:r>
            <a:endParaRPr lang="nb-NO" dirty="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86" name="Rectangle 2"/>
          <p:cNvSpPr>
            <a:spLocks noGrp="1" noChangeArrowheads="1"/>
          </p:cNvSpPr>
          <p:nvPr>
            <p:ph type="title"/>
          </p:nvPr>
        </p:nvSpPr>
        <p:spPr/>
        <p:txBody>
          <a:bodyPr/>
          <a:lstStyle/>
          <a:p>
            <a:pPr eaLnBrk="1" hangingPunct="1">
              <a:defRPr/>
            </a:pPr>
            <a:r>
              <a:rPr lang="en-US" sz="3200" dirty="0">
                <a:solidFill>
                  <a:srgbClr val="1F4268"/>
                </a:solidFill>
              </a:rPr>
              <a:t>High level perspective of alternative solutions</a:t>
            </a:r>
          </a:p>
        </p:txBody>
      </p:sp>
      <p:graphicFrame>
        <p:nvGraphicFramePr>
          <p:cNvPr id="681989" name="Group 5"/>
          <p:cNvGraphicFramePr>
            <a:graphicFrameLocks noGrp="1"/>
          </p:cNvGraphicFramePr>
          <p:nvPr>
            <p:ph idx="1"/>
            <p:extLst>
              <p:ext uri="{D42A27DB-BD31-4B8C-83A1-F6EECF244321}">
                <p14:modId xmlns:p14="http://schemas.microsoft.com/office/powerpoint/2010/main" val="3994738723"/>
              </p:ext>
            </p:extLst>
          </p:nvPr>
        </p:nvGraphicFramePr>
        <p:xfrm>
          <a:off x="434406" y="1214439"/>
          <a:ext cx="11278217" cy="4874587"/>
        </p:xfrm>
        <a:graphic>
          <a:graphicData uri="http://schemas.openxmlformats.org/drawingml/2006/table">
            <a:tbl>
              <a:tblPr/>
              <a:tblGrid>
                <a:gridCol w="1866769">
                  <a:extLst>
                    <a:ext uri="{9D8B030D-6E8A-4147-A177-3AD203B41FA5}">
                      <a16:colId xmlns:a16="http://schemas.microsoft.com/office/drawing/2014/main" val="20000"/>
                    </a:ext>
                  </a:extLst>
                </a:gridCol>
                <a:gridCol w="3452964">
                  <a:extLst>
                    <a:ext uri="{9D8B030D-6E8A-4147-A177-3AD203B41FA5}">
                      <a16:colId xmlns:a16="http://schemas.microsoft.com/office/drawing/2014/main" val="20001"/>
                    </a:ext>
                  </a:extLst>
                </a:gridCol>
                <a:gridCol w="3038132">
                  <a:extLst>
                    <a:ext uri="{9D8B030D-6E8A-4147-A177-3AD203B41FA5}">
                      <a16:colId xmlns:a16="http://schemas.microsoft.com/office/drawing/2014/main" val="20002"/>
                    </a:ext>
                  </a:extLst>
                </a:gridCol>
                <a:gridCol w="2920352">
                  <a:extLst>
                    <a:ext uri="{9D8B030D-6E8A-4147-A177-3AD203B41FA5}">
                      <a16:colId xmlns:a16="http://schemas.microsoft.com/office/drawing/2014/main" val="20003"/>
                    </a:ext>
                  </a:extLst>
                </a:gridCol>
              </a:tblGrid>
              <a:tr h="694944">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800" b="0" i="0" u="none" strike="noStrike" cap="none" normalizeH="0" baseline="0" dirty="0">
                          <a:ln>
                            <a:noFill/>
                          </a:ln>
                          <a:solidFill>
                            <a:schemeClr val="tx1"/>
                          </a:solidFill>
                          <a:effectLst/>
                          <a:latin typeface="Arial" charset="0"/>
                        </a:rPr>
                        <a:t>Root cause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800" b="0" i="0" u="none" strike="noStrike" cap="none" normalizeH="0" baseline="0" dirty="0">
                          <a:ln>
                            <a:noFill/>
                          </a:ln>
                          <a:solidFill>
                            <a:schemeClr val="tx1"/>
                          </a:solidFill>
                          <a:effectLst/>
                          <a:latin typeface="Arial" charset="0"/>
                        </a:rPr>
                        <a:t>Solution/measure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800" b="0" i="0" u="none" strike="noStrike" cap="none" normalizeH="0" baseline="0" dirty="0">
                          <a:ln>
                            <a:noFill/>
                          </a:ln>
                          <a:solidFill>
                            <a:schemeClr val="tx1"/>
                          </a:solidFill>
                          <a:effectLst/>
                          <a:latin typeface="Arial" charset="0"/>
                        </a:rPr>
                        <a:t>Investment required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800" b="0" i="0" u="none" strike="noStrike" cap="none" normalizeH="0" baseline="0" dirty="0">
                          <a:ln>
                            <a:noFill/>
                          </a:ln>
                          <a:solidFill>
                            <a:schemeClr val="tx1"/>
                          </a:solidFill>
                          <a:effectLst/>
                          <a:latin typeface="Arial" charset="0"/>
                        </a:rPr>
                        <a:t>Implementation time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0"/>
                  </a:ext>
                </a:extLst>
              </a:tr>
              <a:tr h="434975">
                <a:tc rowSpan="2">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800" b="0" i="0" u="none" strike="noStrike" cap="none" normalizeH="0" baseline="0" dirty="0">
                        <a:ln>
                          <a:noFill/>
                        </a:ln>
                        <a:solidFill>
                          <a:schemeClr val="tx1"/>
                        </a:solidFill>
                        <a:effectLst/>
                        <a:latin typeface="Arial"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800" b="0" i="0" u="none" strike="noStrike" cap="none" normalizeH="0" baseline="0" dirty="0">
                          <a:ln>
                            <a:noFill/>
                          </a:ln>
                          <a:solidFill>
                            <a:schemeClr val="tx1"/>
                          </a:solidFill>
                          <a:effectLst/>
                          <a:latin typeface="Arial" charset="0"/>
                        </a:rPr>
                        <a:t>Alt 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8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8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3388">
                <a:tc vMerge="1">
                  <a:txBody>
                    <a:bodyPr/>
                    <a:lstStyle/>
                    <a:p>
                      <a:endParaRPr lang="nb-NO"/>
                    </a:p>
                  </a:txBody>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800" b="0" i="0" u="none" strike="noStrike" cap="none" normalizeH="0" baseline="0" dirty="0">
                          <a:ln>
                            <a:noFill/>
                          </a:ln>
                          <a:solidFill>
                            <a:schemeClr val="tx1"/>
                          </a:solidFill>
                          <a:effectLst/>
                          <a:latin typeface="Arial" charset="0"/>
                        </a:rPr>
                        <a:t>Alt 2:</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8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8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7920">
                <a:tc rowSpan="3">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800" b="0" i="0" u="none" strike="noStrike" cap="none" normalizeH="0" baseline="0" dirty="0">
                        <a:ln>
                          <a:noFill/>
                        </a:ln>
                        <a:solidFill>
                          <a:schemeClr val="tx1"/>
                        </a:solidFill>
                        <a:effectLst/>
                        <a:latin typeface="Arial"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800" b="0" i="0" u="none" strike="noStrike" cap="none" normalizeH="0" baseline="0" dirty="0">
                          <a:ln>
                            <a:noFill/>
                          </a:ln>
                          <a:solidFill>
                            <a:schemeClr val="tx1"/>
                          </a:solidFill>
                          <a:effectLst/>
                          <a:latin typeface="Arial" charset="0"/>
                        </a:rPr>
                        <a:t>Alt 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8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8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7920">
                <a:tc vMerge="1">
                  <a:txBody>
                    <a:bodyPr/>
                    <a:lstStyle/>
                    <a:p>
                      <a:endParaRPr lang="nb-NO"/>
                    </a:p>
                  </a:txBody>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800" b="0" i="0" u="none" strike="noStrike" cap="none" normalizeH="0" baseline="0" dirty="0">
                          <a:ln>
                            <a:noFill/>
                          </a:ln>
                          <a:solidFill>
                            <a:schemeClr val="tx1"/>
                          </a:solidFill>
                          <a:effectLst/>
                          <a:latin typeface="Arial" charset="0"/>
                        </a:rPr>
                        <a:t>Alt 2:</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nb-NO"/>
                    </a:p>
                  </a:txBody>
                  <a:tcPr/>
                </a:tc>
                <a:tc vMerge="1">
                  <a:txBody>
                    <a:bodyPr/>
                    <a:lstStyle/>
                    <a:p>
                      <a:endParaRPr lang="nb-NO"/>
                    </a:p>
                  </a:txBody>
                  <a:tcPr/>
                </a:tc>
                <a:extLst>
                  <a:ext uri="{0D108BD9-81ED-4DB2-BD59-A6C34878D82A}">
                    <a16:rowId xmlns:a16="http://schemas.microsoft.com/office/drawing/2014/main" val="10004"/>
                  </a:ext>
                </a:extLst>
              </a:tr>
              <a:tr h="367920">
                <a:tc vMerge="1">
                  <a:txBody>
                    <a:bodyPr/>
                    <a:lstStyle/>
                    <a:p>
                      <a:endParaRPr lang="nb-NO"/>
                    </a:p>
                  </a:txBody>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defRPr/>
                      </a:pPr>
                      <a:r>
                        <a:rPr kumimoji="0" lang="en-US" sz="1800" b="0" i="0" u="none" strike="noStrike" cap="none" normalizeH="0" baseline="0" dirty="0">
                          <a:ln>
                            <a:noFill/>
                          </a:ln>
                          <a:solidFill>
                            <a:schemeClr val="tx1"/>
                          </a:solidFill>
                          <a:effectLst/>
                          <a:latin typeface="Arial" charset="0"/>
                        </a:rPr>
                        <a:t>Alt 3:</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nb-NO"/>
                    </a:p>
                  </a:txBody>
                  <a:tcPr/>
                </a:tc>
                <a:tc vMerge="1">
                  <a:txBody>
                    <a:bodyPr/>
                    <a:lstStyle/>
                    <a:p>
                      <a:endParaRPr lang="nb-NO"/>
                    </a:p>
                  </a:txBody>
                  <a:tcPr/>
                </a:tc>
                <a:extLst>
                  <a:ext uri="{0D108BD9-81ED-4DB2-BD59-A6C34878D82A}">
                    <a16:rowId xmlns:a16="http://schemas.microsoft.com/office/drawing/2014/main" val="10005"/>
                  </a:ext>
                </a:extLst>
              </a:tr>
              <a:tr h="367920">
                <a:tc rowSpan="3">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800" b="0" i="0" u="none" strike="noStrike" cap="none" normalizeH="0" baseline="0" dirty="0">
                        <a:ln>
                          <a:noFill/>
                        </a:ln>
                        <a:solidFill>
                          <a:schemeClr val="tx1"/>
                        </a:solidFill>
                        <a:effectLst/>
                        <a:latin typeface="Arial"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800" b="0" i="0" u="none" strike="noStrike" cap="none" normalizeH="0" baseline="0" dirty="0">
                          <a:ln>
                            <a:noFill/>
                          </a:ln>
                          <a:solidFill>
                            <a:schemeClr val="tx1"/>
                          </a:solidFill>
                          <a:effectLst/>
                          <a:latin typeface="Arial" charset="0"/>
                        </a:rPr>
                        <a:t>Alt 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8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8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7920">
                <a:tc vMerge="1">
                  <a:txBody>
                    <a:bodyPr/>
                    <a:lstStyle/>
                    <a:p>
                      <a:endParaRPr lang="nb-NO"/>
                    </a:p>
                  </a:txBody>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800" b="0" i="0" u="none" strike="noStrike" cap="none" normalizeH="0" baseline="0" dirty="0">
                          <a:ln>
                            <a:noFill/>
                          </a:ln>
                          <a:solidFill>
                            <a:schemeClr val="tx1"/>
                          </a:solidFill>
                          <a:effectLst/>
                          <a:latin typeface="Arial" charset="0"/>
                        </a:rPr>
                        <a:t>Alt 2:</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nb-NO"/>
                    </a:p>
                  </a:txBody>
                  <a:tcPr/>
                </a:tc>
                <a:tc vMerge="1">
                  <a:txBody>
                    <a:bodyPr/>
                    <a:lstStyle/>
                    <a:p>
                      <a:endParaRPr lang="nb-NO"/>
                    </a:p>
                  </a:txBody>
                  <a:tcPr/>
                </a:tc>
                <a:extLst>
                  <a:ext uri="{0D108BD9-81ED-4DB2-BD59-A6C34878D82A}">
                    <a16:rowId xmlns:a16="http://schemas.microsoft.com/office/drawing/2014/main" val="10007"/>
                  </a:ext>
                </a:extLst>
              </a:tr>
              <a:tr h="367920">
                <a:tc vMerge="1">
                  <a:txBody>
                    <a:bodyPr/>
                    <a:lstStyle/>
                    <a:p>
                      <a:endParaRPr lang="nb-NO"/>
                    </a:p>
                  </a:txBody>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defRPr/>
                      </a:pPr>
                      <a:r>
                        <a:rPr kumimoji="0" lang="en-US" sz="1800" b="0" i="0" u="none" strike="noStrike" cap="none" normalizeH="0" baseline="0" dirty="0">
                          <a:ln>
                            <a:noFill/>
                          </a:ln>
                          <a:solidFill>
                            <a:schemeClr val="tx1"/>
                          </a:solidFill>
                          <a:effectLst/>
                          <a:latin typeface="Arial" charset="0"/>
                        </a:rPr>
                        <a:t>Alt 3:</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nb-NO"/>
                    </a:p>
                  </a:txBody>
                  <a:tcPr/>
                </a:tc>
                <a:tc vMerge="1">
                  <a:txBody>
                    <a:bodyPr/>
                    <a:lstStyle/>
                    <a:p>
                      <a:endParaRPr lang="nb-NO"/>
                    </a:p>
                  </a:txBody>
                  <a:tcPr/>
                </a:tc>
                <a:extLst>
                  <a:ext uri="{0D108BD9-81ED-4DB2-BD59-A6C34878D82A}">
                    <a16:rowId xmlns:a16="http://schemas.microsoft.com/office/drawing/2014/main" val="10008"/>
                  </a:ext>
                </a:extLst>
              </a:tr>
              <a:tr h="367920">
                <a:tc rowSpan="3">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800" b="0" i="0" u="none" strike="noStrike" cap="none" normalizeH="0" baseline="0" dirty="0">
                        <a:ln>
                          <a:noFill/>
                        </a:ln>
                        <a:solidFill>
                          <a:schemeClr val="tx1"/>
                        </a:solidFill>
                        <a:effectLst/>
                        <a:latin typeface="Arial"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800" b="0" i="0" u="none" strike="noStrike" cap="none" normalizeH="0" baseline="0" dirty="0">
                          <a:ln>
                            <a:noFill/>
                          </a:ln>
                          <a:solidFill>
                            <a:schemeClr val="tx1"/>
                          </a:solidFill>
                          <a:effectLst/>
                          <a:latin typeface="Arial" charset="0"/>
                        </a:rPr>
                        <a:t>Alt 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8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8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67920">
                <a:tc vMerge="1">
                  <a:txBody>
                    <a:bodyPr/>
                    <a:lstStyle/>
                    <a:p>
                      <a:endParaRPr lang="nb-NO"/>
                    </a:p>
                  </a:txBody>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800" b="0" i="0" u="none" strike="noStrike" cap="none" normalizeH="0" baseline="0" dirty="0">
                          <a:ln>
                            <a:noFill/>
                          </a:ln>
                          <a:solidFill>
                            <a:schemeClr val="tx1"/>
                          </a:solidFill>
                          <a:effectLst/>
                          <a:latin typeface="Arial" charset="0"/>
                        </a:rPr>
                        <a:t>Alt 2:</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nb-NO"/>
                    </a:p>
                  </a:txBody>
                  <a:tcPr/>
                </a:tc>
                <a:tc vMerge="1">
                  <a:txBody>
                    <a:bodyPr/>
                    <a:lstStyle/>
                    <a:p>
                      <a:endParaRPr lang="nb-NO"/>
                    </a:p>
                  </a:txBody>
                  <a:tcPr/>
                </a:tc>
                <a:extLst>
                  <a:ext uri="{0D108BD9-81ED-4DB2-BD59-A6C34878D82A}">
                    <a16:rowId xmlns:a16="http://schemas.microsoft.com/office/drawing/2014/main" val="10010"/>
                  </a:ext>
                </a:extLst>
              </a:tr>
              <a:tr h="367920">
                <a:tc vMerge="1">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800" b="0" i="0" u="none" strike="noStrike" cap="none" normalizeH="0" baseline="0" dirty="0">
                        <a:ln>
                          <a:noFill/>
                        </a:ln>
                        <a:solidFill>
                          <a:schemeClr val="tx1"/>
                        </a:solidFill>
                        <a:effectLst/>
                        <a:latin typeface="Arial"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defRPr/>
                      </a:pPr>
                      <a:r>
                        <a:rPr kumimoji="0" lang="en-US" sz="1800" b="0" i="0" u="none" strike="noStrike" cap="none" normalizeH="0" baseline="0" dirty="0">
                          <a:ln>
                            <a:noFill/>
                          </a:ln>
                          <a:solidFill>
                            <a:schemeClr val="tx1"/>
                          </a:solidFill>
                          <a:effectLst/>
                          <a:latin typeface="Arial" charset="0"/>
                        </a:rPr>
                        <a:t>Alt 3:</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8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8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grpSp>
        <p:nvGrpSpPr>
          <p:cNvPr id="5" name="Gruppe 4">
            <a:extLst>
              <a:ext uri="{FF2B5EF4-FFF2-40B4-BE49-F238E27FC236}">
                <a16:creationId xmlns:a16="http://schemas.microsoft.com/office/drawing/2014/main" id="{82DAAC26-08C1-43BD-A870-C4D831C09362}"/>
              </a:ext>
            </a:extLst>
          </p:cNvPr>
          <p:cNvGrpSpPr/>
          <p:nvPr/>
        </p:nvGrpSpPr>
        <p:grpSpPr>
          <a:xfrm>
            <a:off x="1199456" y="6575976"/>
            <a:ext cx="1147299" cy="144372"/>
            <a:chOff x="1199456" y="6596996"/>
            <a:chExt cx="1147299" cy="144372"/>
          </a:xfrm>
        </p:grpSpPr>
        <p:sp>
          <p:nvSpPr>
            <p:cNvPr id="6" name="Pil: femkant 5">
              <a:extLst>
                <a:ext uri="{FF2B5EF4-FFF2-40B4-BE49-F238E27FC236}">
                  <a16:creationId xmlns:a16="http://schemas.microsoft.com/office/drawing/2014/main" id="{28D0A5E4-0072-4630-9FDC-DC0011BA9EAA}"/>
                </a:ext>
              </a:extLst>
            </p:cNvPr>
            <p:cNvSpPr/>
            <p:nvPr/>
          </p:nvSpPr>
          <p:spPr>
            <a:xfrm>
              <a:off x="1199456" y="6597352"/>
              <a:ext cx="288032" cy="144016"/>
            </a:xfrm>
            <a:prstGeom prst="homePlate">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D</a:t>
              </a:r>
            </a:p>
          </p:txBody>
        </p:sp>
        <p:sp>
          <p:nvSpPr>
            <p:cNvPr id="7" name="Pil: vinkeltegn 6">
              <a:extLst>
                <a:ext uri="{FF2B5EF4-FFF2-40B4-BE49-F238E27FC236}">
                  <a16:creationId xmlns:a16="http://schemas.microsoft.com/office/drawing/2014/main" id="{6C1035FC-7620-49B8-8ABB-BEC7AC7778F2}"/>
                </a:ext>
              </a:extLst>
            </p:cNvPr>
            <p:cNvSpPr/>
            <p:nvPr/>
          </p:nvSpPr>
          <p:spPr>
            <a:xfrm>
              <a:off x="1449725" y="6597352"/>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MA</a:t>
              </a:r>
            </a:p>
          </p:txBody>
        </p:sp>
        <p:sp>
          <p:nvSpPr>
            <p:cNvPr id="8" name="Pil: vinkeltegn 7">
              <a:extLst>
                <a:ext uri="{FF2B5EF4-FFF2-40B4-BE49-F238E27FC236}">
                  <a16:creationId xmlns:a16="http://schemas.microsoft.com/office/drawing/2014/main" id="{0D292DEB-88CD-4193-8714-2D0E69C2D3BF}"/>
                </a:ext>
              </a:extLst>
            </p:cNvPr>
            <p:cNvSpPr/>
            <p:nvPr/>
          </p:nvSpPr>
          <p:spPr>
            <a:xfrm>
              <a:off x="1735618" y="6596996"/>
              <a:ext cx="322152" cy="144016"/>
            </a:xfrm>
            <a:prstGeom prst="chevron">
              <a:avLst/>
            </a:prstGeom>
            <a:solidFill>
              <a:srgbClr val="31659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solidFill>
                </a:rPr>
                <a:t>I</a:t>
              </a:r>
            </a:p>
          </p:txBody>
        </p:sp>
        <p:sp>
          <p:nvSpPr>
            <p:cNvPr id="9" name="Pil: vinkeltegn 8">
              <a:extLst>
                <a:ext uri="{FF2B5EF4-FFF2-40B4-BE49-F238E27FC236}">
                  <a16:creationId xmlns:a16="http://schemas.microsoft.com/office/drawing/2014/main" id="{7CF30792-DDF4-41ED-9B16-FCDA251C8517}"/>
                </a:ext>
              </a:extLst>
            </p:cNvPr>
            <p:cNvSpPr/>
            <p:nvPr/>
          </p:nvSpPr>
          <p:spPr>
            <a:xfrm>
              <a:off x="2024603" y="6597352"/>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C</a:t>
              </a:r>
            </a:p>
          </p:txBody>
        </p:sp>
      </p:gr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3011" name="Rectangle 3"/>
          <p:cNvSpPr>
            <a:spLocks noGrp="1" noChangeArrowheads="1"/>
          </p:cNvSpPr>
          <p:nvPr>
            <p:ph type="title"/>
          </p:nvPr>
        </p:nvSpPr>
        <p:spPr/>
        <p:txBody>
          <a:bodyPr/>
          <a:lstStyle/>
          <a:p>
            <a:pPr eaLnBrk="1" hangingPunct="1">
              <a:defRPr/>
            </a:pPr>
            <a:r>
              <a:rPr lang="en-US" sz="3200" dirty="0">
                <a:solidFill>
                  <a:srgbClr val="1F4268"/>
                </a:solidFill>
              </a:rPr>
              <a:t>Risk analysis for proposed solutions</a:t>
            </a:r>
          </a:p>
        </p:txBody>
      </p:sp>
      <p:graphicFrame>
        <p:nvGraphicFramePr>
          <p:cNvPr id="11" name="Tabell 10"/>
          <p:cNvGraphicFramePr>
            <a:graphicFrameLocks noGrp="1"/>
          </p:cNvGraphicFramePr>
          <p:nvPr>
            <p:extLst>
              <p:ext uri="{D42A27DB-BD31-4B8C-83A1-F6EECF244321}">
                <p14:modId xmlns:p14="http://schemas.microsoft.com/office/powerpoint/2010/main" val="3331035346"/>
              </p:ext>
            </p:extLst>
          </p:nvPr>
        </p:nvGraphicFramePr>
        <p:xfrm>
          <a:off x="410449" y="1432510"/>
          <a:ext cx="4791475" cy="2582282"/>
        </p:xfrm>
        <a:graphic>
          <a:graphicData uri="http://schemas.openxmlformats.org/drawingml/2006/table">
            <a:tbl>
              <a:tblPr firstRow="1" bandRow="1">
                <a:tableStyleId>{10A1B5D5-9B99-4C35-A422-299274C87663}</a:tableStyleId>
              </a:tblPr>
              <a:tblGrid>
                <a:gridCol w="354925">
                  <a:extLst>
                    <a:ext uri="{9D8B030D-6E8A-4147-A177-3AD203B41FA5}">
                      <a16:colId xmlns:a16="http://schemas.microsoft.com/office/drawing/2014/main" val="20000"/>
                    </a:ext>
                  </a:extLst>
                </a:gridCol>
                <a:gridCol w="950344">
                  <a:extLst>
                    <a:ext uri="{9D8B030D-6E8A-4147-A177-3AD203B41FA5}">
                      <a16:colId xmlns:a16="http://schemas.microsoft.com/office/drawing/2014/main" val="20001"/>
                    </a:ext>
                  </a:extLst>
                </a:gridCol>
                <a:gridCol w="824276">
                  <a:extLst>
                    <a:ext uri="{9D8B030D-6E8A-4147-A177-3AD203B41FA5}">
                      <a16:colId xmlns:a16="http://schemas.microsoft.com/office/drawing/2014/main" val="20002"/>
                    </a:ext>
                  </a:extLst>
                </a:gridCol>
                <a:gridCol w="243970">
                  <a:extLst>
                    <a:ext uri="{9D8B030D-6E8A-4147-A177-3AD203B41FA5}">
                      <a16:colId xmlns:a16="http://schemas.microsoft.com/office/drawing/2014/main" val="20003"/>
                    </a:ext>
                  </a:extLst>
                </a:gridCol>
                <a:gridCol w="915170">
                  <a:extLst>
                    <a:ext uri="{9D8B030D-6E8A-4147-A177-3AD203B41FA5}">
                      <a16:colId xmlns:a16="http://schemas.microsoft.com/office/drawing/2014/main" val="20004"/>
                    </a:ext>
                  </a:extLst>
                </a:gridCol>
                <a:gridCol w="184351">
                  <a:extLst>
                    <a:ext uri="{9D8B030D-6E8A-4147-A177-3AD203B41FA5}">
                      <a16:colId xmlns:a16="http://schemas.microsoft.com/office/drawing/2014/main" val="20005"/>
                    </a:ext>
                  </a:extLst>
                </a:gridCol>
                <a:gridCol w="1000762">
                  <a:extLst>
                    <a:ext uri="{9D8B030D-6E8A-4147-A177-3AD203B41FA5}">
                      <a16:colId xmlns:a16="http://schemas.microsoft.com/office/drawing/2014/main" val="20006"/>
                    </a:ext>
                  </a:extLst>
                </a:gridCol>
                <a:gridCol w="164600">
                  <a:extLst>
                    <a:ext uri="{9D8B030D-6E8A-4147-A177-3AD203B41FA5}">
                      <a16:colId xmlns:a16="http://schemas.microsoft.com/office/drawing/2014/main" val="20007"/>
                    </a:ext>
                  </a:extLst>
                </a:gridCol>
                <a:gridCol w="153077">
                  <a:extLst>
                    <a:ext uri="{9D8B030D-6E8A-4147-A177-3AD203B41FA5}">
                      <a16:colId xmlns:a16="http://schemas.microsoft.com/office/drawing/2014/main" val="20008"/>
                    </a:ext>
                  </a:extLst>
                </a:gridCol>
              </a:tblGrid>
              <a:tr h="486956">
                <a:tc>
                  <a:txBody>
                    <a:bodyPr/>
                    <a:lstStyle/>
                    <a:p>
                      <a:pPr algn="ctr" fontAlgn="ctr"/>
                      <a:r>
                        <a:rPr lang="nb-NO" sz="900" u="none" strike="noStrike" dirty="0"/>
                        <a:t>stage/part</a:t>
                      </a:r>
                      <a:endParaRPr lang="en-US" sz="900" b="1"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900" u="none" strike="noStrike" dirty="0"/>
                        <a:t>Potential fault</a:t>
                      </a:r>
                      <a:endParaRPr lang="en-US" sz="900" b="1"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900" u="none" strike="noStrike" dirty="0"/>
                        <a:t>Potential consequence</a:t>
                      </a:r>
                      <a:endParaRPr lang="en-US" sz="900" b="1"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900" u="none" strike="noStrike" dirty="0"/>
                        <a:t>SEV</a:t>
                      </a:r>
                      <a:endParaRPr lang="en-US" sz="900" b="1" i="0" u="none" strike="noStrike" dirty="0">
                        <a:latin typeface="Arial"/>
                      </a:endParaRPr>
                    </a:p>
                  </a:txBody>
                  <a:tcPr marL="0" marR="0" marT="0"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900" u="none" strike="noStrike" dirty="0"/>
                        <a:t>Potential causes</a:t>
                      </a:r>
                      <a:endParaRPr lang="en-US" sz="900" b="1"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900" u="none" strike="noStrike" dirty="0"/>
                        <a:t>OCC</a:t>
                      </a:r>
                      <a:endParaRPr lang="en-US" sz="900" b="1" i="0" u="none" strike="noStrike" dirty="0">
                        <a:latin typeface="Arial"/>
                      </a:endParaRPr>
                    </a:p>
                  </a:txBody>
                  <a:tcPr marL="0" marR="0" marT="0"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900" u="none" strike="noStrike" dirty="0"/>
                        <a:t>Control mechanisms</a:t>
                      </a:r>
                      <a:endParaRPr lang="en-US" sz="900" b="1"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900" u="none" strike="noStrike"/>
                        <a:t>DET</a:t>
                      </a:r>
                      <a:endParaRPr lang="en-US" sz="900" b="1" i="0" u="none" strike="noStrike">
                        <a:latin typeface="Arial"/>
                      </a:endParaRPr>
                    </a:p>
                  </a:txBody>
                  <a:tcPr marL="0" marR="0" marT="0"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900" u="none" strike="noStrike"/>
                        <a:t>RPN</a:t>
                      </a:r>
                      <a:endParaRPr lang="en-US" sz="900" b="1" i="0" u="none" strike="noStrike">
                        <a:latin typeface="Arial"/>
                      </a:endParaRPr>
                    </a:p>
                  </a:txBody>
                  <a:tcPr marL="0" marR="0" marT="0"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65546">
                <a:tc>
                  <a:txBody>
                    <a:bodyPr/>
                    <a:lstStyle/>
                    <a:p>
                      <a:pPr algn="ctr" fontAlgn="t"/>
                      <a:r>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t> </a:t>
                      </a:r>
                      <a:endParaRPr lang="en-US" sz="800" b="0" i="0" u="none" strike="noStrike">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800" u="none" strike="noStrike"/>
                        <a:t> </a:t>
                      </a:r>
                      <a:endParaRPr lang="en-US" sz="800" b="0" i="0" u="none" strike="noStrike">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800" u="none" strike="noStrike"/>
                        <a:t> </a:t>
                      </a:r>
                      <a:endParaRPr lang="en-US" sz="800" b="0" i="0" u="none" strike="noStrike">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nb-NO"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65546">
                <a:tc>
                  <a:txBody>
                    <a:bodyPr/>
                    <a:lstStyle/>
                    <a:p>
                      <a:pPr algn="ctr"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a:t> </a:t>
                      </a:r>
                      <a:endParaRPr lang="en-US" sz="800" b="0" i="0" u="none" strike="noStrike">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800" u="none" strike="noStrike"/>
                        <a:t> </a:t>
                      </a:r>
                      <a:endParaRPr lang="en-US" sz="800" b="0" i="0" u="none" strike="noStrike">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800" u="none" strike="noStrike"/>
                        <a:t> </a:t>
                      </a:r>
                      <a:endParaRPr lang="en-US" sz="800" b="0" i="0" u="none" strike="noStrike">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800" u="none" strike="noStrike"/>
                        <a:t> </a:t>
                      </a:r>
                      <a:endParaRPr lang="en-US" sz="800" b="0" i="0" u="none" strike="noStrike">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nb-NO"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65546">
                <a:tc>
                  <a:txBody>
                    <a:bodyPr/>
                    <a:lstStyle/>
                    <a:p>
                      <a:pPr algn="ctr"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800" u="none" strike="noStrike"/>
                        <a:t> </a:t>
                      </a:r>
                      <a:endParaRPr lang="en-US" sz="800" b="0" i="0" u="none" strike="noStrike">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800" u="none" strike="noStrike"/>
                        <a:t> </a:t>
                      </a:r>
                      <a:endParaRPr lang="en-US" sz="800" b="0" i="0" u="none" strike="noStrike">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800" u="none" strike="noStrike"/>
                        <a:t> </a:t>
                      </a:r>
                      <a:endParaRPr lang="en-US" sz="800" b="0" i="0" u="none" strike="noStrike">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nb-NO"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65546">
                <a:tc>
                  <a:txBody>
                    <a:bodyPr/>
                    <a:lstStyle/>
                    <a:p>
                      <a:pPr algn="ctr"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800" u="none" strike="noStrike"/>
                        <a:t> </a:t>
                      </a:r>
                      <a:endParaRPr lang="en-US" sz="800" b="0" i="0" u="none" strike="noStrike">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800" u="none" strike="noStrike"/>
                        <a:t> </a:t>
                      </a:r>
                      <a:endParaRPr lang="en-US" sz="800" b="0" i="0" u="none" strike="noStrike">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800" u="none" strike="noStrike"/>
                        <a:t> </a:t>
                      </a:r>
                      <a:endParaRPr lang="en-US" sz="800" b="0" i="0" u="none" strike="noStrike">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nb-NO"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65546">
                <a:tc>
                  <a:txBody>
                    <a:bodyPr/>
                    <a:lstStyle/>
                    <a:p>
                      <a:pPr algn="ctr"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800" u="none" strike="noStrike"/>
                        <a:t> </a:t>
                      </a:r>
                      <a:endParaRPr lang="en-US" sz="800" b="0" i="0" u="none" strike="noStrike">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800" u="none" strike="noStrike"/>
                        <a:t> </a:t>
                      </a:r>
                      <a:endParaRPr lang="en-US" sz="800" b="0" i="0" u="none" strike="noStrike">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800" u="none" strike="noStrike"/>
                        <a:t> </a:t>
                      </a:r>
                      <a:endParaRPr lang="en-US" sz="800" b="0" i="0" u="none" strike="noStrike">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nb-NO"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165546">
                <a:tc>
                  <a:txBody>
                    <a:bodyPr/>
                    <a:lstStyle/>
                    <a:p>
                      <a:pPr algn="ctr"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800" u="none" strike="noStrike"/>
                        <a:t> </a:t>
                      </a:r>
                      <a:endParaRPr lang="en-US" sz="800" b="0" i="0" u="none" strike="noStrike">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800" u="none" strike="noStrike"/>
                        <a:t> </a:t>
                      </a:r>
                      <a:endParaRPr lang="en-US" sz="800" b="0" i="0" u="none" strike="noStrike">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nb-NO"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165546">
                <a:tc>
                  <a:txBody>
                    <a:bodyPr/>
                    <a:lstStyle/>
                    <a:p>
                      <a:pPr algn="ctr"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800" u="none" strike="noStrike"/>
                        <a:t> </a:t>
                      </a:r>
                      <a:endParaRPr lang="en-US" sz="800" b="0" i="0" u="none" strike="noStrike">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800" u="none" strike="noStrike"/>
                        <a:t> </a:t>
                      </a:r>
                      <a:endParaRPr lang="en-US" sz="800" b="0" i="0" u="none" strike="noStrike">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nb-NO"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165546">
                <a:tc>
                  <a:txBody>
                    <a:bodyPr/>
                    <a:lstStyle/>
                    <a:p>
                      <a:pPr algn="ctr"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800" u="none" strike="noStrike"/>
                        <a:t> </a:t>
                      </a:r>
                      <a:endParaRPr lang="en-US" sz="800" b="0" i="0" u="none" strike="noStrike">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800" u="none" strike="noStrike"/>
                        <a:t> </a:t>
                      </a:r>
                      <a:endParaRPr lang="en-US" sz="800" b="0" i="0" u="none" strike="noStrike">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nb-NO"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165546">
                <a:tc>
                  <a:txBody>
                    <a:bodyPr/>
                    <a:lstStyle/>
                    <a:p>
                      <a:pPr algn="ctr"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800" u="none" strike="noStrike"/>
                        <a:t> </a:t>
                      </a:r>
                      <a:endParaRPr lang="en-US" sz="800" b="0" i="0" u="none" strike="noStrike">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800" u="none" strike="noStrike"/>
                        <a:t> </a:t>
                      </a:r>
                      <a:endParaRPr lang="en-US" sz="800" b="0" i="0" u="none" strike="noStrike">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800" u="none" strike="noStrike"/>
                        <a:t> </a:t>
                      </a:r>
                      <a:endParaRPr lang="en-US" sz="800" b="0" i="0" u="none" strike="noStrike">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nb-NO"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165546">
                <a:tc>
                  <a:txBody>
                    <a:bodyPr/>
                    <a:lstStyle/>
                    <a:p>
                      <a:pPr algn="ctr"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800" u="none" strike="noStrike"/>
                        <a:t> </a:t>
                      </a:r>
                      <a:endParaRPr lang="en-US" sz="800" b="0" i="0" u="none" strike="noStrike">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nb-NO"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165546">
                <a:tc>
                  <a:txBody>
                    <a:bodyPr/>
                    <a:lstStyle/>
                    <a:p>
                      <a:pPr algn="ctr"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a:t> </a:t>
                      </a:r>
                      <a:endParaRPr lang="en-US" sz="800" b="0" i="0" u="none" strike="noStrike">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800" u="none" strike="noStrike"/>
                        <a:t> </a:t>
                      </a:r>
                      <a:endParaRPr lang="en-US" sz="800" b="0" i="0" u="none" strike="noStrike">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800" u="none" strike="noStrike"/>
                        <a:t> </a:t>
                      </a:r>
                      <a:endParaRPr lang="en-US" sz="800" b="0" i="0" u="none" strike="noStrike">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nb-NO"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165546">
                <a:tc>
                  <a:txBody>
                    <a:bodyPr/>
                    <a:lstStyle/>
                    <a:p>
                      <a:pPr algn="ctr"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nb-NO" sz="800" u="none" strike="noStrike" dirty="0"/>
                        <a:t> </a:t>
                      </a:r>
                      <a:endParaRPr lang="en-US"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nb-NO" sz="8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graphicFrame>
        <p:nvGraphicFramePr>
          <p:cNvPr id="5" name="Tabell 4"/>
          <p:cNvGraphicFramePr>
            <a:graphicFrameLocks noGrp="1"/>
          </p:cNvGraphicFramePr>
          <p:nvPr>
            <p:extLst>
              <p:ext uri="{D42A27DB-BD31-4B8C-83A1-F6EECF244321}">
                <p14:modId xmlns:p14="http://schemas.microsoft.com/office/powerpoint/2010/main" val="2393045882"/>
              </p:ext>
            </p:extLst>
          </p:nvPr>
        </p:nvGraphicFramePr>
        <p:xfrm>
          <a:off x="7089122" y="1493278"/>
          <a:ext cx="2042404" cy="1745674"/>
        </p:xfrm>
        <a:graphic>
          <a:graphicData uri="http://schemas.openxmlformats.org/drawingml/2006/table">
            <a:tbl>
              <a:tblPr bandRow="1">
                <a:tableStyleId>{5C22544A-7EE6-4342-B048-85BDC9FD1C3A}</a:tableStyleId>
              </a:tblPr>
              <a:tblGrid>
                <a:gridCol w="291772">
                  <a:extLst>
                    <a:ext uri="{9D8B030D-6E8A-4147-A177-3AD203B41FA5}">
                      <a16:colId xmlns:a16="http://schemas.microsoft.com/office/drawing/2014/main" val="20000"/>
                    </a:ext>
                  </a:extLst>
                </a:gridCol>
                <a:gridCol w="291772">
                  <a:extLst>
                    <a:ext uri="{9D8B030D-6E8A-4147-A177-3AD203B41FA5}">
                      <a16:colId xmlns:a16="http://schemas.microsoft.com/office/drawing/2014/main" val="20001"/>
                    </a:ext>
                  </a:extLst>
                </a:gridCol>
                <a:gridCol w="291772">
                  <a:extLst>
                    <a:ext uri="{9D8B030D-6E8A-4147-A177-3AD203B41FA5}">
                      <a16:colId xmlns:a16="http://schemas.microsoft.com/office/drawing/2014/main" val="20002"/>
                    </a:ext>
                  </a:extLst>
                </a:gridCol>
                <a:gridCol w="291772">
                  <a:extLst>
                    <a:ext uri="{9D8B030D-6E8A-4147-A177-3AD203B41FA5}">
                      <a16:colId xmlns:a16="http://schemas.microsoft.com/office/drawing/2014/main" val="20003"/>
                    </a:ext>
                  </a:extLst>
                </a:gridCol>
                <a:gridCol w="291772">
                  <a:extLst>
                    <a:ext uri="{9D8B030D-6E8A-4147-A177-3AD203B41FA5}">
                      <a16:colId xmlns:a16="http://schemas.microsoft.com/office/drawing/2014/main" val="20004"/>
                    </a:ext>
                  </a:extLst>
                </a:gridCol>
                <a:gridCol w="291772">
                  <a:extLst>
                    <a:ext uri="{9D8B030D-6E8A-4147-A177-3AD203B41FA5}">
                      <a16:colId xmlns:a16="http://schemas.microsoft.com/office/drawing/2014/main" val="20005"/>
                    </a:ext>
                  </a:extLst>
                </a:gridCol>
                <a:gridCol w="291772">
                  <a:extLst>
                    <a:ext uri="{9D8B030D-6E8A-4147-A177-3AD203B41FA5}">
                      <a16:colId xmlns:a16="http://schemas.microsoft.com/office/drawing/2014/main" val="20006"/>
                    </a:ext>
                  </a:extLst>
                </a:gridCol>
              </a:tblGrid>
              <a:tr h="246884">
                <a:tc rowSpan="5">
                  <a:txBody>
                    <a:bodyPr/>
                    <a:lstStyle/>
                    <a:p>
                      <a:r>
                        <a:rPr lang="nb-NO" sz="1200" dirty="0"/>
                        <a:t>    probability</a:t>
                      </a:r>
                    </a:p>
                  </a:txBody>
                  <a:tcPr marL="66502" marR="66502" marT="33251" marB="33251" vert="vert27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nb-NO" sz="1200" dirty="0"/>
                        <a:t>5</a:t>
                      </a:r>
                    </a:p>
                  </a:txBody>
                  <a:tcPr marL="66502" marR="66502" marT="33251" marB="33251">
                    <a:lnT w="12700" cap="flat" cmpd="sng" algn="ctr">
                      <a:solidFill>
                        <a:schemeClr val="tx1"/>
                      </a:solidFill>
                      <a:prstDash val="solid"/>
                      <a:round/>
                      <a:headEnd type="none" w="med" len="med"/>
                      <a:tailEnd type="none" w="med" len="med"/>
                    </a:lnT>
                  </a:tcPr>
                </a:tc>
                <a:tc>
                  <a:txBody>
                    <a:bodyPr/>
                    <a:lstStyle/>
                    <a:p>
                      <a:endParaRPr lang="nb-NO" sz="1200" dirty="0"/>
                    </a:p>
                  </a:txBody>
                  <a:tcPr marL="66502" marR="66502" marT="33251" marB="33251">
                    <a:lnT w="12700" cap="flat" cmpd="sng" algn="ctr">
                      <a:solidFill>
                        <a:schemeClr val="tx1"/>
                      </a:solidFill>
                      <a:prstDash val="solid"/>
                      <a:round/>
                      <a:headEnd type="none" w="med" len="med"/>
                      <a:tailEnd type="none" w="med" len="med"/>
                    </a:lnT>
                    <a:solidFill>
                      <a:srgbClr val="FFFF00"/>
                    </a:solidFill>
                  </a:tcPr>
                </a:tc>
                <a:tc>
                  <a:txBody>
                    <a:bodyPr/>
                    <a:lstStyle/>
                    <a:p>
                      <a:endParaRPr lang="nb-NO" sz="1200" dirty="0"/>
                    </a:p>
                  </a:txBody>
                  <a:tcPr marL="66502" marR="66502" marT="33251" marB="33251">
                    <a:lnT w="12700" cap="flat" cmpd="sng" algn="ctr">
                      <a:solidFill>
                        <a:schemeClr val="tx1"/>
                      </a:solidFill>
                      <a:prstDash val="solid"/>
                      <a:round/>
                      <a:headEnd type="none" w="med" len="med"/>
                      <a:tailEnd type="none" w="med" len="med"/>
                    </a:lnT>
                    <a:solidFill>
                      <a:srgbClr val="FFFF00"/>
                    </a:solidFill>
                  </a:tcPr>
                </a:tc>
                <a:tc>
                  <a:txBody>
                    <a:bodyPr/>
                    <a:lstStyle/>
                    <a:p>
                      <a:endParaRPr lang="nb-NO" sz="1200" dirty="0"/>
                    </a:p>
                  </a:txBody>
                  <a:tcPr marL="66502" marR="66502" marT="33251" marB="33251">
                    <a:lnT w="12700" cap="flat" cmpd="sng" algn="ctr">
                      <a:solidFill>
                        <a:schemeClr val="tx1"/>
                      </a:solidFill>
                      <a:prstDash val="solid"/>
                      <a:round/>
                      <a:headEnd type="none" w="med" len="med"/>
                      <a:tailEnd type="none" w="med" len="med"/>
                    </a:lnT>
                    <a:solidFill>
                      <a:srgbClr val="C00000"/>
                    </a:solidFill>
                  </a:tcPr>
                </a:tc>
                <a:tc>
                  <a:txBody>
                    <a:bodyPr/>
                    <a:lstStyle/>
                    <a:p>
                      <a:endParaRPr lang="nb-NO" sz="1200" dirty="0"/>
                    </a:p>
                  </a:txBody>
                  <a:tcPr marL="66502" marR="66502" marT="33251" marB="33251">
                    <a:lnT w="12700" cap="flat" cmpd="sng" algn="ctr">
                      <a:solidFill>
                        <a:schemeClr val="tx1"/>
                      </a:solidFill>
                      <a:prstDash val="solid"/>
                      <a:round/>
                      <a:headEnd type="none" w="med" len="med"/>
                      <a:tailEnd type="none" w="med" len="med"/>
                    </a:lnT>
                    <a:solidFill>
                      <a:srgbClr val="C00000"/>
                    </a:solidFill>
                  </a:tcPr>
                </a:tc>
                <a:tc>
                  <a:txBody>
                    <a:bodyPr/>
                    <a:lstStyle/>
                    <a:p>
                      <a:endParaRPr lang="nb-NO" sz="1200" dirty="0"/>
                    </a:p>
                  </a:txBody>
                  <a:tcPr marL="66502" marR="66502" marT="33251" marB="33251">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00000"/>
                    </a:solidFill>
                  </a:tcPr>
                </a:tc>
                <a:extLst>
                  <a:ext uri="{0D108BD9-81ED-4DB2-BD59-A6C34878D82A}">
                    <a16:rowId xmlns:a16="http://schemas.microsoft.com/office/drawing/2014/main" val="10000"/>
                  </a:ext>
                </a:extLst>
              </a:tr>
              <a:tr h="246884">
                <a:tc vMerge="1">
                  <a:txBody>
                    <a:bodyPr/>
                    <a:lstStyle/>
                    <a:p>
                      <a:endParaRPr lang="nb-NO" dirty="0"/>
                    </a:p>
                  </a:txBody>
                  <a:tcPr/>
                </a:tc>
                <a:tc>
                  <a:txBody>
                    <a:bodyPr/>
                    <a:lstStyle/>
                    <a:p>
                      <a:r>
                        <a:rPr lang="nb-NO" sz="1200" dirty="0"/>
                        <a:t>4</a:t>
                      </a:r>
                    </a:p>
                  </a:txBody>
                  <a:tcPr marL="66502" marR="66502" marT="33251" marB="33251"/>
                </a:tc>
                <a:tc>
                  <a:txBody>
                    <a:bodyPr/>
                    <a:lstStyle/>
                    <a:p>
                      <a:endParaRPr lang="nb-NO" sz="1200" dirty="0"/>
                    </a:p>
                  </a:txBody>
                  <a:tcPr marL="66502" marR="66502" marT="33251" marB="33251">
                    <a:solidFill>
                      <a:srgbClr val="FFFF00"/>
                    </a:solidFill>
                  </a:tcPr>
                </a:tc>
                <a:tc>
                  <a:txBody>
                    <a:bodyPr/>
                    <a:lstStyle/>
                    <a:p>
                      <a:endParaRPr lang="nb-NO" sz="1200" dirty="0"/>
                    </a:p>
                  </a:txBody>
                  <a:tcPr marL="66502" marR="66502" marT="33251" marB="33251">
                    <a:solidFill>
                      <a:srgbClr val="FFFF00"/>
                    </a:solidFill>
                  </a:tcPr>
                </a:tc>
                <a:tc>
                  <a:txBody>
                    <a:bodyPr/>
                    <a:lstStyle/>
                    <a:p>
                      <a:endParaRPr lang="nb-NO" sz="1200" dirty="0"/>
                    </a:p>
                  </a:txBody>
                  <a:tcPr marL="66502" marR="66502" marT="33251" marB="33251">
                    <a:solidFill>
                      <a:srgbClr val="FFFF00"/>
                    </a:solidFill>
                  </a:tcPr>
                </a:tc>
                <a:tc>
                  <a:txBody>
                    <a:bodyPr/>
                    <a:lstStyle/>
                    <a:p>
                      <a:endParaRPr lang="nb-NO" sz="1200"/>
                    </a:p>
                  </a:txBody>
                  <a:tcPr marL="66502" marR="66502" marT="33251" marB="33251">
                    <a:solidFill>
                      <a:srgbClr val="C00000"/>
                    </a:solidFill>
                  </a:tcPr>
                </a:tc>
                <a:tc>
                  <a:txBody>
                    <a:bodyPr/>
                    <a:lstStyle/>
                    <a:p>
                      <a:endParaRPr lang="nb-NO" sz="1200" dirty="0"/>
                    </a:p>
                  </a:txBody>
                  <a:tcPr marL="66502" marR="66502" marT="33251" marB="33251">
                    <a:lnR w="12700" cap="flat" cmpd="sng" algn="ctr">
                      <a:solidFill>
                        <a:schemeClr val="tx1"/>
                      </a:solidFill>
                      <a:prstDash val="solid"/>
                      <a:round/>
                      <a:headEnd type="none" w="med" len="med"/>
                      <a:tailEnd type="none" w="med" len="med"/>
                    </a:lnR>
                    <a:solidFill>
                      <a:srgbClr val="C00000"/>
                    </a:solidFill>
                  </a:tcPr>
                </a:tc>
                <a:extLst>
                  <a:ext uri="{0D108BD9-81ED-4DB2-BD59-A6C34878D82A}">
                    <a16:rowId xmlns:a16="http://schemas.microsoft.com/office/drawing/2014/main" val="10001"/>
                  </a:ext>
                </a:extLst>
              </a:tr>
              <a:tr h="246884">
                <a:tc vMerge="1">
                  <a:txBody>
                    <a:bodyPr/>
                    <a:lstStyle/>
                    <a:p>
                      <a:endParaRPr lang="nb-NO" dirty="0"/>
                    </a:p>
                  </a:txBody>
                  <a:tcPr/>
                </a:tc>
                <a:tc>
                  <a:txBody>
                    <a:bodyPr/>
                    <a:lstStyle/>
                    <a:p>
                      <a:r>
                        <a:rPr lang="nb-NO" sz="1200" dirty="0"/>
                        <a:t>3</a:t>
                      </a:r>
                    </a:p>
                  </a:txBody>
                  <a:tcPr marL="66502" marR="66502" marT="33251" marB="33251"/>
                </a:tc>
                <a:tc>
                  <a:txBody>
                    <a:bodyPr/>
                    <a:lstStyle/>
                    <a:p>
                      <a:endParaRPr lang="nb-NO" sz="1200" dirty="0"/>
                    </a:p>
                  </a:txBody>
                  <a:tcPr marL="66502" marR="66502" marT="33251" marB="33251">
                    <a:solidFill>
                      <a:srgbClr val="00B050"/>
                    </a:solidFill>
                  </a:tcPr>
                </a:tc>
                <a:tc>
                  <a:txBody>
                    <a:bodyPr/>
                    <a:lstStyle/>
                    <a:p>
                      <a:pPr marL="0" algn="l" defTabSz="914400" rtl="0" eaLnBrk="1" latinLnBrk="0" hangingPunct="1"/>
                      <a:endParaRPr lang="nb-NO" sz="1200" kern="1200" dirty="0">
                        <a:solidFill>
                          <a:schemeClr val="dk1"/>
                        </a:solidFill>
                        <a:latin typeface="+mn-lt"/>
                        <a:ea typeface="+mn-ea"/>
                        <a:cs typeface="+mn-cs"/>
                      </a:endParaRPr>
                    </a:p>
                  </a:txBody>
                  <a:tcPr marL="66502" marR="66502" marT="33251" marB="33251">
                    <a:solidFill>
                      <a:srgbClr val="FFFF00"/>
                    </a:solidFill>
                  </a:tcPr>
                </a:tc>
                <a:tc>
                  <a:txBody>
                    <a:bodyPr/>
                    <a:lstStyle/>
                    <a:p>
                      <a:endParaRPr lang="nb-NO" sz="1200" dirty="0">
                        <a:solidFill>
                          <a:srgbClr val="FFFF00"/>
                        </a:solidFill>
                      </a:endParaRPr>
                    </a:p>
                  </a:txBody>
                  <a:tcPr marL="66502" marR="66502" marT="33251" marB="33251">
                    <a:solidFill>
                      <a:srgbClr val="FFFF00"/>
                    </a:solidFill>
                  </a:tcPr>
                </a:tc>
                <a:tc>
                  <a:txBody>
                    <a:bodyPr/>
                    <a:lstStyle/>
                    <a:p>
                      <a:endParaRPr lang="nb-NO" sz="1200"/>
                    </a:p>
                  </a:txBody>
                  <a:tcPr marL="66502" marR="66502" marT="33251" marB="33251">
                    <a:solidFill>
                      <a:srgbClr val="C00000"/>
                    </a:solidFill>
                  </a:tcPr>
                </a:tc>
                <a:tc>
                  <a:txBody>
                    <a:bodyPr/>
                    <a:lstStyle/>
                    <a:p>
                      <a:endParaRPr lang="nb-NO" sz="1200" dirty="0"/>
                    </a:p>
                  </a:txBody>
                  <a:tcPr marL="66502" marR="66502" marT="33251" marB="33251">
                    <a:lnR w="12700" cap="flat" cmpd="sng" algn="ctr">
                      <a:solidFill>
                        <a:schemeClr val="tx1"/>
                      </a:solidFill>
                      <a:prstDash val="solid"/>
                      <a:round/>
                      <a:headEnd type="none" w="med" len="med"/>
                      <a:tailEnd type="none" w="med" len="med"/>
                    </a:lnR>
                    <a:solidFill>
                      <a:srgbClr val="C00000"/>
                    </a:solidFill>
                  </a:tcPr>
                </a:tc>
                <a:extLst>
                  <a:ext uri="{0D108BD9-81ED-4DB2-BD59-A6C34878D82A}">
                    <a16:rowId xmlns:a16="http://schemas.microsoft.com/office/drawing/2014/main" val="10002"/>
                  </a:ext>
                </a:extLst>
              </a:tr>
              <a:tr h="246884">
                <a:tc vMerge="1">
                  <a:txBody>
                    <a:bodyPr/>
                    <a:lstStyle/>
                    <a:p>
                      <a:endParaRPr lang="nb-NO" dirty="0"/>
                    </a:p>
                  </a:txBody>
                  <a:tcPr/>
                </a:tc>
                <a:tc>
                  <a:txBody>
                    <a:bodyPr/>
                    <a:lstStyle/>
                    <a:p>
                      <a:r>
                        <a:rPr lang="nb-NO" sz="1200" dirty="0"/>
                        <a:t>2</a:t>
                      </a:r>
                    </a:p>
                  </a:txBody>
                  <a:tcPr marL="66502" marR="66502" marT="33251" marB="33251"/>
                </a:tc>
                <a:tc>
                  <a:txBody>
                    <a:bodyPr/>
                    <a:lstStyle/>
                    <a:p>
                      <a:endParaRPr lang="nb-NO" sz="1200" dirty="0"/>
                    </a:p>
                  </a:txBody>
                  <a:tcPr marL="66502" marR="66502" marT="33251" marB="33251">
                    <a:solidFill>
                      <a:srgbClr val="00B050"/>
                    </a:solidFill>
                  </a:tcPr>
                </a:tc>
                <a:tc>
                  <a:txBody>
                    <a:bodyPr/>
                    <a:lstStyle/>
                    <a:p>
                      <a:endParaRPr lang="nb-NO" sz="1200" kern="1200" dirty="0">
                        <a:solidFill>
                          <a:schemeClr val="dk1"/>
                        </a:solidFill>
                        <a:latin typeface="+mn-lt"/>
                        <a:ea typeface="+mn-ea"/>
                        <a:cs typeface="+mn-cs"/>
                      </a:endParaRPr>
                    </a:p>
                  </a:txBody>
                  <a:tcPr marL="66502" marR="66502" marT="33251" marB="33251">
                    <a:solidFill>
                      <a:srgbClr val="00B050"/>
                    </a:solidFill>
                  </a:tcPr>
                </a:tc>
                <a:tc>
                  <a:txBody>
                    <a:bodyPr/>
                    <a:lstStyle/>
                    <a:p>
                      <a:pPr marL="0" algn="l" defTabSz="914400" rtl="0" eaLnBrk="1" latinLnBrk="0" hangingPunct="1"/>
                      <a:endParaRPr lang="nb-NO" sz="1200" kern="1200" dirty="0">
                        <a:solidFill>
                          <a:schemeClr val="dk1"/>
                        </a:solidFill>
                        <a:latin typeface="+mn-lt"/>
                        <a:ea typeface="+mn-ea"/>
                        <a:cs typeface="+mn-cs"/>
                      </a:endParaRPr>
                    </a:p>
                  </a:txBody>
                  <a:tcPr marL="66502" marR="66502" marT="33251" marB="33251">
                    <a:solidFill>
                      <a:srgbClr val="FFFF00"/>
                    </a:solidFill>
                  </a:tcPr>
                </a:tc>
                <a:tc>
                  <a:txBody>
                    <a:bodyPr/>
                    <a:lstStyle/>
                    <a:p>
                      <a:endParaRPr lang="nb-NO" sz="1200" dirty="0"/>
                    </a:p>
                  </a:txBody>
                  <a:tcPr marL="66502" marR="66502" marT="33251" marB="33251">
                    <a:solidFill>
                      <a:srgbClr val="FFFF00"/>
                    </a:solidFill>
                  </a:tcPr>
                </a:tc>
                <a:tc>
                  <a:txBody>
                    <a:bodyPr/>
                    <a:lstStyle/>
                    <a:p>
                      <a:endParaRPr lang="nb-NO" sz="1200" dirty="0"/>
                    </a:p>
                  </a:txBody>
                  <a:tcPr marL="66502" marR="66502" marT="33251" marB="33251">
                    <a:lnR w="12700" cap="flat" cmpd="sng" algn="ctr">
                      <a:solidFill>
                        <a:schemeClr val="tx1"/>
                      </a:solidFill>
                      <a:prstDash val="solid"/>
                      <a:round/>
                      <a:headEnd type="none" w="med" len="med"/>
                      <a:tailEnd type="none" w="med" len="med"/>
                    </a:lnR>
                    <a:solidFill>
                      <a:srgbClr val="C00000"/>
                    </a:solidFill>
                  </a:tcPr>
                </a:tc>
                <a:extLst>
                  <a:ext uri="{0D108BD9-81ED-4DB2-BD59-A6C34878D82A}">
                    <a16:rowId xmlns:a16="http://schemas.microsoft.com/office/drawing/2014/main" val="10003"/>
                  </a:ext>
                </a:extLst>
              </a:tr>
              <a:tr h="246884">
                <a:tc vMerge="1">
                  <a:txBody>
                    <a:bodyPr/>
                    <a:lstStyle/>
                    <a:p>
                      <a:endParaRPr lang="nb-NO" dirty="0"/>
                    </a:p>
                  </a:txBody>
                  <a:tcPr/>
                </a:tc>
                <a:tc>
                  <a:txBody>
                    <a:bodyPr/>
                    <a:lstStyle/>
                    <a:p>
                      <a:r>
                        <a:rPr lang="nb-NO" sz="1200" dirty="0"/>
                        <a:t>1</a:t>
                      </a:r>
                    </a:p>
                  </a:txBody>
                  <a:tcPr marL="66502" marR="66502" marT="33251" marB="33251"/>
                </a:tc>
                <a:tc>
                  <a:txBody>
                    <a:bodyPr/>
                    <a:lstStyle/>
                    <a:p>
                      <a:endParaRPr lang="nb-NO" sz="1200" dirty="0"/>
                    </a:p>
                  </a:txBody>
                  <a:tcPr marL="66502" marR="66502" marT="33251" marB="33251">
                    <a:solidFill>
                      <a:srgbClr val="00B050"/>
                    </a:solidFill>
                  </a:tcPr>
                </a:tc>
                <a:tc>
                  <a:txBody>
                    <a:bodyPr/>
                    <a:lstStyle/>
                    <a:p>
                      <a:endParaRPr lang="nb-NO" sz="1200" dirty="0"/>
                    </a:p>
                  </a:txBody>
                  <a:tcPr marL="66502" marR="66502" marT="33251" marB="33251">
                    <a:solidFill>
                      <a:srgbClr val="00B050"/>
                    </a:solidFill>
                  </a:tcPr>
                </a:tc>
                <a:tc>
                  <a:txBody>
                    <a:bodyPr/>
                    <a:lstStyle/>
                    <a:p>
                      <a:endParaRPr lang="nb-NO" sz="1200" dirty="0"/>
                    </a:p>
                  </a:txBody>
                  <a:tcPr marL="66502" marR="66502" marT="33251" marB="33251">
                    <a:solidFill>
                      <a:srgbClr val="00B050"/>
                    </a:solidFill>
                  </a:tcPr>
                </a:tc>
                <a:tc>
                  <a:txBody>
                    <a:bodyPr/>
                    <a:lstStyle/>
                    <a:p>
                      <a:pPr marL="0" algn="l" defTabSz="914400" rtl="0" eaLnBrk="1" latinLnBrk="0" hangingPunct="1"/>
                      <a:endParaRPr lang="nb-NO" sz="1200" kern="1200" dirty="0">
                        <a:solidFill>
                          <a:schemeClr val="dk1"/>
                        </a:solidFill>
                        <a:latin typeface="+mn-lt"/>
                        <a:ea typeface="+mn-ea"/>
                        <a:cs typeface="+mn-cs"/>
                      </a:endParaRPr>
                    </a:p>
                  </a:txBody>
                  <a:tcPr marL="66502" marR="66502" marT="33251" marB="33251">
                    <a:solidFill>
                      <a:srgbClr val="FFFF00"/>
                    </a:solidFill>
                  </a:tcPr>
                </a:tc>
                <a:tc>
                  <a:txBody>
                    <a:bodyPr/>
                    <a:lstStyle/>
                    <a:p>
                      <a:endParaRPr lang="nb-NO" sz="1200" dirty="0"/>
                    </a:p>
                  </a:txBody>
                  <a:tcPr marL="66502" marR="66502" marT="33251" marB="33251">
                    <a:lnR w="12700" cap="flat" cmpd="sng" algn="ctr">
                      <a:solidFill>
                        <a:schemeClr val="tx1"/>
                      </a:solidFill>
                      <a:prstDash val="solid"/>
                      <a:round/>
                      <a:headEnd type="none" w="med" len="med"/>
                      <a:tailEnd type="none" w="med" len="med"/>
                    </a:lnR>
                    <a:solidFill>
                      <a:srgbClr val="C00000"/>
                    </a:solidFill>
                  </a:tcPr>
                </a:tc>
                <a:extLst>
                  <a:ext uri="{0D108BD9-81ED-4DB2-BD59-A6C34878D82A}">
                    <a16:rowId xmlns:a16="http://schemas.microsoft.com/office/drawing/2014/main" val="10004"/>
                  </a:ext>
                </a:extLst>
              </a:tr>
              <a:tr h="246884">
                <a:tc rowSpan="2" gridSpan="2">
                  <a:txBody>
                    <a:bodyPr/>
                    <a:lstStyle/>
                    <a:p>
                      <a:endParaRPr lang="nb-NO" sz="1200" dirty="0"/>
                    </a:p>
                  </a:txBody>
                  <a:tcPr marL="66502" marR="66502" marT="33251" marB="33251">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95000"/>
                      </a:schemeClr>
                    </a:solidFill>
                  </a:tcPr>
                </a:tc>
                <a:tc rowSpan="2" hMerge="1">
                  <a:txBody>
                    <a:bodyPr/>
                    <a:lstStyle/>
                    <a:p>
                      <a:endParaRPr lang="nb-NO" dirty="0"/>
                    </a:p>
                  </a:txBody>
                  <a:tcPr/>
                </a:tc>
                <a:tc>
                  <a:txBody>
                    <a:bodyPr/>
                    <a:lstStyle/>
                    <a:p>
                      <a:r>
                        <a:rPr lang="nb-NO" sz="1200" dirty="0"/>
                        <a:t>1</a:t>
                      </a:r>
                    </a:p>
                  </a:txBody>
                  <a:tcPr marL="66502" marR="66502" marT="33251" marB="33251"/>
                </a:tc>
                <a:tc>
                  <a:txBody>
                    <a:bodyPr/>
                    <a:lstStyle/>
                    <a:p>
                      <a:r>
                        <a:rPr lang="nb-NO" sz="1200" dirty="0"/>
                        <a:t>2</a:t>
                      </a:r>
                    </a:p>
                  </a:txBody>
                  <a:tcPr marL="66502" marR="66502" marT="33251" marB="33251"/>
                </a:tc>
                <a:tc>
                  <a:txBody>
                    <a:bodyPr/>
                    <a:lstStyle/>
                    <a:p>
                      <a:r>
                        <a:rPr lang="nb-NO" sz="1200" dirty="0"/>
                        <a:t>3</a:t>
                      </a:r>
                    </a:p>
                  </a:txBody>
                  <a:tcPr marL="66502" marR="66502" marT="33251" marB="33251"/>
                </a:tc>
                <a:tc>
                  <a:txBody>
                    <a:bodyPr/>
                    <a:lstStyle/>
                    <a:p>
                      <a:r>
                        <a:rPr lang="nb-NO" sz="1200" dirty="0"/>
                        <a:t>4</a:t>
                      </a:r>
                    </a:p>
                  </a:txBody>
                  <a:tcPr marL="66502" marR="66502" marT="33251" marB="33251"/>
                </a:tc>
                <a:tc>
                  <a:txBody>
                    <a:bodyPr/>
                    <a:lstStyle/>
                    <a:p>
                      <a:r>
                        <a:rPr lang="nb-NO" sz="1200" dirty="0"/>
                        <a:t>5</a:t>
                      </a:r>
                    </a:p>
                  </a:txBody>
                  <a:tcPr marL="66502" marR="66502" marT="33251" marB="3325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246884">
                <a:tc gridSpan="2" vMerge="1">
                  <a:txBody>
                    <a:bodyPr/>
                    <a:lstStyle/>
                    <a:p>
                      <a:endParaRPr lang="nb-NO" dirty="0"/>
                    </a:p>
                  </a:txBody>
                  <a:tcPr/>
                </a:tc>
                <a:tc hMerge="1" vMerge="1">
                  <a:txBody>
                    <a:bodyPr/>
                    <a:lstStyle/>
                    <a:p>
                      <a:endParaRPr lang="nb-NO" dirty="0"/>
                    </a:p>
                  </a:txBody>
                  <a:tcPr/>
                </a:tc>
                <a:tc gridSpan="5">
                  <a:txBody>
                    <a:bodyPr/>
                    <a:lstStyle/>
                    <a:p>
                      <a:r>
                        <a:rPr lang="nb-NO" sz="1200" dirty="0"/>
                        <a:t>   Consequence</a:t>
                      </a:r>
                    </a:p>
                  </a:txBody>
                  <a:tcPr marL="66502" marR="66502" marT="33251" marB="33251">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nb-NO" dirty="0"/>
                    </a:p>
                  </a:txBody>
                  <a:tcPr/>
                </a:tc>
                <a:tc hMerge="1">
                  <a:txBody>
                    <a:bodyPr/>
                    <a:lstStyle/>
                    <a:p>
                      <a:endParaRPr lang="nb-NO" dirty="0"/>
                    </a:p>
                  </a:txBody>
                  <a:tcPr/>
                </a:tc>
                <a:tc hMerge="1">
                  <a:txBody>
                    <a:bodyPr/>
                    <a:lstStyle/>
                    <a:p>
                      <a:endParaRPr lang="nb-NO" dirty="0"/>
                    </a:p>
                  </a:txBody>
                  <a:tcPr/>
                </a:tc>
                <a:tc hMerge="1">
                  <a:txBody>
                    <a:bodyPr/>
                    <a:lstStyle/>
                    <a:p>
                      <a:endParaRPr lang="nb-NO" dirty="0"/>
                    </a:p>
                  </a:txBody>
                  <a:tcPr/>
                </a:tc>
                <a:extLst>
                  <a:ext uri="{0D108BD9-81ED-4DB2-BD59-A6C34878D82A}">
                    <a16:rowId xmlns:a16="http://schemas.microsoft.com/office/drawing/2014/main" val="10006"/>
                  </a:ext>
                </a:extLst>
              </a:tr>
            </a:tbl>
          </a:graphicData>
        </a:graphic>
      </p:graphicFrame>
      <p:sp>
        <p:nvSpPr>
          <p:cNvPr id="6" name="TekstSylinder 5"/>
          <p:cNvSpPr txBox="1"/>
          <p:nvPr/>
        </p:nvSpPr>
        <p:spPr>
          <a:xfrm>
            <a:off x="305380" y="1097706"/>
            <a:ext cx="1745863" cy="338554"/>
          </a:xfrm>
          <a:prstGeom prst="rect">
            <a:avLst/>
          </a:prstGeom>
          <a:noFill/>
        </p:spPr>
        <p:txBody>
          <a:bodyPr wrap="none" rtlCol="0">
            <a:spAutoFit/>
          </a:bodyPr>
          <a:lstStyle/>
          <a:p>
            <a:r>
              <a:rPr lang="en-US" sz="1600" dirty="0"/>
              <a:t>FMEA alternative</a:t>
            </a:r>
          </a:p>
        </p:txBody>
      </p:sp>
      <p:sp>
        <p:nvSpPr>
          <p:cNvPr id="7" name="TekstSylinder 6"/>
          <p:cNvSpPr txBox="1"/>
          <p:nvPr/>
        </p:nvSpPr>
        <p:spPr>
          <a:xfrm>
            <a:off x="6960097" y="1124744"/>
            <a:ext cx="2066591" cy="338554"/>
          </a:xfrm>
          <a:prstGeom prst="rect">
            <a:avLst/>
          </a:prstGeom>
          <a:noFill/>
        </p:spPr>
        <p:txBody>
          <a:bodyPr wrap="none" rtlCol="0">
            <a:spAutoFit/>
          </a:bodyPr>
          <a:lstStyle/>
          <a:p>
            <a:r>
              <a:rPr lang="en-US" sz="1600" dirty="0"/>
              <a:t>2D matrix alternative</a:t>
            </a:r>
          </a:p>
        </p:txBody>
      </p:sp>
      <p:pic>
        <p:nvPicPr>
          <p:cNvPr id="2" name="Bilde 1"/>
          <p:cNvPicPr>
            <a:picLocks noChangeAspect="1"/>
          </p:cNvPicPr>
          <p:nvPr/>
        </p:nvPicPr>
        <p:blipFill>
          <a:blip r:embed="rId3"/>
          <a:stretch>
            <a:fillRect/>
          </a:stretch>
        </p:blipFill>
        <p:spPr>
          <a:xfrm>
            <a:off x="6143974" y="3639093"/>
            <a:ext cx="4539065" cy="2501556"/>
          </a:xfrm>
          <a:prstGeom prst="rect">
            <a:avLst/>
          </a:prstGeom>
        </p:spPr>
      </p:pic>
      <p:grpSp>
        <p:nvGrpSpPr>
          <p:cNvPr id="9" name="Gruppe 8">
            <a:extLst>
              <a:ext uri="{FF2B5EF4-FFF2-40B4-BE49-F238E27FC236}">
                <a16:creationId xmlns:a16="http://schemas.microsoft.com/office/drawing/2014/main" id="{18D72CD7-4D57-468D-A956-47F4451DFF83}"/>
              </a:ext>
            </a:extLst>
          </p:cNvPr>
          <p:cNvGrpSpPr/>
          <p:nvPr/>
        </p:nvGrpSpPr>
        <p:grpSpPr>
          <a:xfrm>
            <a:off x="1199456" y="6575976"/>
            <a:ext cx="1147299" cy="144372"/>
            <a:chOff x="1199456" y="6596996"/>
            <a:chExt cx="1147299" cy="144372"/>
          </a:xfrm>
        </p:grpSpPr>
        <p:sp>
          <p:nvSpPr>
            <p:cNvPr id="10" name="Pil: femkant 9">
              <a:extLst>
                <a:ext uri="{FF2B5EF4-FFF2-40B4-BE49-F238E27FC236}">
                  <a16:creationId xmlns:a16="http://schemas.microsoft.com/office/drawing/2014/main" id="{6ABB7322-303D-4C78-A4DF-8BFEB3F688DF}"/>
                </a:ext>
              </a:extLst>
            </p:cNvPr>
            <p:cNvSpPr/>
            <p:nvPr/>
          </p:nvSpPr>
          <p:spPr>
            <a:xfrm>
              <a:off x="1199456" y="6597352"/>
              <a:ext cx="288032" cy="144016"/>
            </a:xfrm>
            <a:prstGeom prst="homePlate">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D</a:t>
              </a:r>
            </a:p>
          </p:txBody>
        </p:sp>
        <p:sp>
          <p:nvSpPr>
            <p:cNvPr id="12" name="Pil: vinkeltegn 11">
              <a:extLst>
                <a:ext uri="{FF2B5EF4-FFF2-40B4-BE49-F238E27FC236}">
                  <a16:creationId xmlns:a16="http://schemas.microsoft.com/office/drawing/2014/main" id="{C110415B-FAD5-41E1-AD50-B9AD6B231094}"/>
                </a:ext>
              </a:extLst>
            </p:cNvPr>
            <p:cNvSpPr/>
            <p:nvPr/>
          </p:nvSpPr>
          <p:spPr>
            <a:xfrm>
              <a:off x="1449725" y="6597352"/>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MA</a:t>
              </a:r>
            </a:p>
          </p:txBody>
        </p:sp>
        <p:sp>
          <p:nvSpPr>
            <p:cNvPr id="13" name="Pil: vinkeltegn 12">
              <a:extLst>
                <a:ext uri="{FF2B5EF4-FFF2-40B4-BE49-F238E27FC236}">
                  <a16:creationId xmlns:a16="http://schemas.microsoft.com/office/drawing/2014/main" id="{7D4F9D05-7B51-41DD-BA92-4C989CF44F32}"/>
                </a:ext>
              </a:extLst>
            </p:cNvPr>
            <p:cNvSpPr/>
            <p:nvPr/>
          </p:nvSpPr>
          <p:spPr>
            <a:xfrm>
              <a:off x="1735618" y="6596996"/>
              <a:ext cx="322152" cy="144016"/>
            </a:xfrm>
            <a:prstGeom prst="chevron">
              <a:avLst/>
            </a:prstGeom>
            <a:solidFill>
              <a:srgbClr val="31659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solidFill>
                </a:rPr>
                <a:t>I</a:t>
              </a:r>
            </a:p>
          </p:txBody>
        </p:sp>
        <p:sp>
          <p:nvSpPr>
            <p:cNvPr id="14" name="Pil: vinkeltegn 13">
              <a:extLst>
                <a:ext uri="{FF2B5EF4-FFF2-40B4-BE49-F238E27FC236}">
                  <a16:creationId xmlns:a16="http://schemas.microsoft.com/office/drawing/2014/main" id="{8AB119D5-ACC3-49D5-B8C0-0C6C91989725}"/>
                </a:ext>
              </a:extLst>
            </p:cNvPr>
            <p:cNvSpPr/>
            <p:nvPr/>
          </p:nvSpPr>
          <p:spPr>
            <a:xfrm>
              <a:off x="2024603" y="6597352"/>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C</a:t>
              </a:r>
            </a:p>
          </p:txBody>
        </p:sp>
      </p:gr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dirty="0">
                <a:solidFill>
                  <a:srgbClr val="1F4268"/>
                </a:solidFill>
              </a:rPr>
              <a:t>Identify</a:t>
            </a:r>
          </a:p>
        </p:txBody>
      </p:sp>
      <p:sp>
        <p:nvSpPr>
          <p:cNvPr id="3" name="Plassholder for innhold 2"/>
          <p:cNvSpPr>
            <a:spLocks noGrp="1"/>
          </p:cNvSpPr>
          <p:nvPr>
            <p:ph idx="1"/>
          </p:nvPr>
        </p:nvSpPr>
        <p:spPr>
          <a:xfrm>
            <a:off x="335360" y="1340768"/>
            <a:ext cx="8915400" cy="3078088"/>
          </a:xfrm>
        </p:spPr>
        <p:txBody>
          <a:bodyPr/>
          <a:lstStyle/>
          <a:p>
            <a:r>
              <a:rPr lang="en-US" dirty="0"/>
              <a:t>Background for this project:</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a:spcAft>
                <a:spcPts val="1200"/>
              </a:spcAft>
            </a:pPr>
            <a:r>
              <a:rPr lang="en-US" dirty="0"/>
              <a:t>Related projects:</a:t>
            </a:r>
          </a:p>
          <a:p>
            <a:pPr marL="0" indent="0">
              <a:spcAft>
                <a:spcPts val="1200"/>
              </a:spcAft>
              <a:buNone/>
            </a:pPr>
            <a:endParaRPr lang="en-US" dirty="0"/>
          </a:p>
          <a:p>
            <a:pPr marL="0" indent="0">
              <a:spcAft>
                <a:spcPts val="1200"/>
              </a:spcAft>
              <a:buNone/>
            </a:pPr>
            <a:endParaRPr lang="en-US" dirty="0"/>
          </a:p>
          <a:p>
            <a:pPr marL="0" indent="0">
              <a:spcAft>
                <a:spcPts val="1200"/>
              </a:spcAft>
              <a:buNone/>
            </a:pPr>
            <a:endParaRPr lang="en-US" dirty="0"/>
          </a:p>
        </p:txBody>
      </p:sp>
    </p:spTree>
    <p:extLst>
      <p:ext uri="{BB962C8B-B14F-4D97-AF65-F5344CB8AC3E}">
        <p14:creationId xmlns:p14="http://schemas.microsoft.com/office/powerpoint/2010/main" val="2995429530"/>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title"/>
          </p:nvPr>
        </p:nvSpPr>
        <p:spPr>
          <a:xfrm>
            <a:off x="335361" y="274639"/>
            <a:ext cx="9975454" cy="777875"/>
          </a:xfrm>
        </p:spPr>
        <p:txBody>
          <a:bodyPr/>
          <a:lstStyle/>
          <a:p>
            <a:pPr>
              <a:defRPr/>
            </a:pPr>
            <a:r>
              <a:rPr lang="en-US" sz="3200" dirty="0">
                <a:solidFill>
                  <a:srgbClr val="1F4268"/>
                </a:solidFill>
              </a:rPr>
              <a:t>Actions and their effect on risk</a:t>
            </a:r>
          </a:p>
        </p:txBody>
      </p:sp>
      <p:graphicFrame>
        <p:nvGraphicFramePr>
          <p:cNvPr id="10" name="Plassholder for innhold 9"/>
          <p:cNvGraphicFramePr>
            <a:graphicFrameLocks noGrp="1"/>
          </p:cNvGraphicFramePr>
          <p:nvPr>
            <p:ph idx="1"/>
            <p:extLst>
              <p:ext uri="{D42A27DB-BD31-4B8C-83A1-F6EECF244321}">
                <p14:modId xmlns:p14="http://schemas.microsoft.com/office/powerpoint/2010/main" val="2783121834"/>
              </p:ext>
            </p:extLst>
          </p:nvPr>
        </p:nvGraphicFramePr>
        <p:xfrm>
          <a:off x="479376" y="1143000"/>
          <a:ext cx="11377262" cy="3114040"/>
        </p:xfrm>
        <a:graphic>
          <a:graphicData uri="http://schemas.openxmlformats.org/drawingml/2006/table">
            <a:tbl>
              <a:tblPr firstRow="1" bandRow="1">
                <a:tableStyleId>{10A1B5D5-9B99-4C35-A422-299274C87663}</a:tableStyleId>
              </a:tblPr>
              <a:tblGrid>
                <a:gridCol w="1376513">
                  <a:extLst>
                    <a:ext uri="{9D8B030D-6E8A-4147-A177-3AD203B41FA5}">
                      <a16:colId xmlns:a16="http://schemas.microsoft.com/office/drawing/2014/main" val="20000"/>
                    </a:ext>
                  </a:extLst>
                </a:gridCol>
                <a:gridCol w="2389192">
                  <a:extLst>
                    <a:ext uri="{9D8B030D-6E8A-4147-A177-3AD203B41FA5}">
                      <a16:colId xmlns:a16="http://schemas.microsoft.com/office/drawing/2014/main" val="20001"/>
                    </a:ext>
                  </a:extLst>
                </a:gridCol>
                <a:gridCol w="2050558">
                  <a:extLst>
                    <a:ext uri="{9D8B030D-6E8A-4147-A177-3AD203B41FA5}">
                      <a16:colId xmlns:a16="http://schemas.microsoft.com/office/drawing/2014/main" val="20002"/>
                    </a:ext>
                  </a:extLst>
                </a:gridCol>
                <a:gridCol w="1093975">
                  <a:extLst>
                    <a:ext uri="{9D8B030D-6E8A-4147-A177-3AD203B41FA5}">
                      <a16:colId xmlns:a16="http://schemas.microsoft.com/office/drawing/2014/main" val="20003"/>
                    </a:ext>
                  </a:extLst>
                </a:gridCol>
                <a:gridCol w="911646">
                  <a:extLst>
                    <a:ext uri="{9D8B030D-6E8A-4147-A177-3AD203B41FA5}">
                      <a16:colId xmlns:a16="http://schemas.microsoft.com/office/drawing/2014/main" val="20004"/>
                    </a:ext>
                  </a:extLst>
                </a:gridCol>
                <a:gridCol w="911646">
                  <a:extLst>
                    <a:ext uri="{9D8B030D-6E8A-4147-A177-3AD203B41FA5}">
                      <a16:colId xmlns:a16="http://schemas.microsoft.com/office/drawing/2014/main" val="20005"/>
                    </a:ext>
                  </a:extLst>
                </a:gridCol>
                <a:gridCol w="911646">
                  <a:extLst>
                    <a:ext uri="{9D8B030D-6E8A-4147-A177-3AD203B41FA5}">
                      <a16:colId xmlns:a16="http://schemas.microsoft.com/office/drawing/2014/main" val="20006"/>
                    </a:ext>
                  </a:extLst>
                </a:gridCol>
                <a:gridCol w="820481">
                  <a:extLst>
                    <a:ext uri="{9D8B030D-6E8A-4147-A177-3AD203B41FA5}">
                      <a16:colId xmlns:a16="http://schemas.microsoft.com/office/drawing/2014/main" val="20007"/>
                    </a:ext>
                  </a:extLst>
                </a:gridCol>
                <a:gridCol w="911605">
                  <a:extLst>
                    <a:ext uri="{9D8B030D-6E8A-4147-A177-3AD203B41FA5}">
                      <a16:colId xmlns:a16="http://schemas.microsoft.com/office/drawing/2014/main" val="20008"/>
                    </a:ext>
                  </a:extLst>
                </a:gridCol>
              </a:tblGrid>
              <a:tr h="518160">
                <a:tc>
                  <a:txBody>
                    <a:bodyPr/>
                    <a:lstStyle/>
                    <a:p>
                      <a:r>
                        <a:rPr lang="nb-NO" sz="1400" dirty="0"/>
                        <a:t>Part/stage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nb-NO" sz="1600" dirty="0"/>
                        <a:t>Action</a:t>
                      </a:r>
                      <a:endParaRPr lang="nb-NO"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nb-NO" sz="1400" dirty="0"/>
                        <a:t>Responsibility</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nb-NO" sz="1400" dirty="0"/>
                        <a:t>Status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nb-NO" sz="1400" dirty="0"/>
                        <a:t>Old RPN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nb-NO" sz="1400" dirty="0"/>
                        <a:t>New SEV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nb-NO" sz="1400" dirty="0"/>
                        <a:t>New OCC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nb-NO" sz="1400" dirty="0"/>
                        <a:t>New DET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nb-NO" sz="1400" dirty="0"/>
                        <a:t>New RPN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endParaRPr lang="nb-NO"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endParaRPr lang="nb-NO"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gn="ctr"/>
                      <a:endParaRPr lang="nb-NO"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algn="ctr"/>
                      <a:endParaRPr lang="nb-NO"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pPr algn="ctr"/>
                      <a:endParaRPr lang="nb-NO"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pPr algn="ctr"/>
                      <a:endParaRPr lang="nb-NO"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70840">
                <a:tc>
                  <a:txBody>
                    <a:bodyPr/>
                    <a:lstStyle/>
                    <a:p>
                      <a:pPr algn="ctr"/>
                      <a:endParaRPr lang="nb-NO"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nb-NO"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6" name="TekstSylinder 5"/>
          <p:cNvSpPr txBox="1"/>
          <p:nvPr/>
        </p:nvSpPr>
        <p:spPr>
          <a:xfrm>
            <a:off x="2711624" y="4653136"/>
            <a:ext cx="7272808" cy="646331"/>
          </a:xfrm>
          <a:prstGeom prst="rect">
            <a:avLst/>
          </a:prstGeom>
          <a:solidFill>
            <a:schemeClr val="bg1">
              <a:lumMod val="85000"/>
            </a:schemeClr>
          </a:solidFill>
          <a:ln w="28575">
            <a:solidFill>
              <a:srgbClr val="000099"/>
            </a:solidFill>
          </a:ln>
        </p:spPr>
        <p:txBody>
          <a:bodyPr wrap="square" rtlCol="0">
            <a:spAutoFit/>
          </a:bodyPr>
          <a:lstStyle/>
          <a:p>
            <a:r>
              <a:rPr lang="en-US" dirty="0"/>
              <a:t>If there are no risks associated with the solutions, the team should specify that risk is assessed, but no risks were identified.</a:t>
            </a:r>
          </a:p>
        </p:txBody>
      </p:sp>
      <p:grpSp>
        <p:nvGrpSpPr>
          <p:cNvPr id="7" name="Gruppe 6">
            <a:extLst>
              <a:ext uri="{FF2B5EF4-FFF2-40B4-BE49-F238E27FC236}">
                <a16:creationId xmlns:a16="http://schemas.microsoft.com/office/drawing/2014/main" id="{1482C8A7-084E-4525-A339-E14D79D1D0B5}"/>
              </a:ext>
            </a:extLst>
          </p:cNvPr>
          <p:cNvGrpSpPr/>
          <p:nvPr/>
        </p:nvGrpSpPr>
        <p:grpSpPr>
          <a:xfrm>
            <a:off x="1199456" y="6575976"/>
            <a:ext cx="1147299" cy="144372"/>
            <a:chOff x="1199456" y="6596996"/>
            <a:chExt cx="1147299" cy="144372"/>
          </a:xfrm>
        </p:grpSpPr>
        <p:sp>
          <p:nvSpPr>
            <p:cNvPr id="8" name="Pil: femkant 7">
              <a:extLst>
                <a:ext uri="{FF2B5EF4-FFF2-40B4-BE49-F238E27FC236}">
                  <a16:creationId xmlns:a16="http://schemas.microsoft.com/office/drawing/2014/main" id="{4E381AC2-719E-4A14-BDE7-DFE9C1FC8BF3}"/>
                </a:ext>
              </a:extLst>
            </p:cNvPr>
            <p:cNvSpPr/>
            <p:nvPr/>
          </p:nvSpPr>
          <p:spPr>
            <a:xfrm>
              <a:off x="1199456" y="6597352"/>
              <a:ext cx="288032" cy="144016"/>
            </a:xfrm>
            <a:prstGeom prst="homePlate">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D</a:t>
              </a:r>
            </a:p>
          </p:txBody>
        </p:sp>
        <p:sp>
          <p:nvSpPr>
            <p:cNvPr id="9" name="Pil: vinkeltegn 8">
              <a:extLst>
                <a:ext uri="{FF2B5EF4-FFF2-40B4-BE49-F238E27FC236}">
                  <a16:creationId xmlns:a16="http://schemas.microsoft.com/office/drawing/2014/main" id="{C0ABF1B9-F70F-4C2E-9729-209079D128AF}"/>
                </a:ext>
              </a:extLst>
            </p:cNvPr>
            <p:cNvSpPr/>
            <p:nvPr/>
          </p:nvSpPr>
          <p:spPr>
            <a:xfrm>
              <a:off x="1449725" y="6597352"/>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MA</a:t>
              </a:r>
            </a:p>
          </p:txBody>
        </p:sp>
        <p:sp>
          <p:nvSpPr>
            <p:cNvPr id="11" name="Pil: vinkeltegn 10">
              <a:extLst>
                <a:ext uri="{FF2B5EF4-FFF2-40B4-BE49-F238E27FC236}">
                  <a16:creationId xmlns:a16="http://schemas.microsoft.com/office/drawing/2014/main" id="{8D25695A-20BB-4093-BA9E-C411B9953E1B}"/>
                </a:ext>
              </a:extLst>
            </p:cNvPr>
            <p:cNvSpPr/>
            <p:nvPr/>
          </p:nvSpPr>
          <p:spPr>
            <a:xfrm>
              <a:off x="1735618" y="6596996"/>
              <a:ext cx="322152" cy="144016"/>
            </a:xfrm>
            <a:prstGeom prst="chevron">
              <a:avLst/>
            </a:prstGeom>
            <a:solidFill>
              <a:srgbClr val="31659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solidFill>
                </a:rPr>
                <a:t>I</a:t>
              </a:r>
            </a:p>
          </p:txBody>
        </p:sp>
        <p:sp>
          <p:nvSpPr>
            <p:cNvPr id="12" name="Pil: vinkeltegn 11">
              <a:extLst>
                <a:ext uri="{FF2B5EF4-FFF2-40B4-BE49-F238E27FC236}">
                  <a16:creationId xmlns:a16="http://schemas.microsoft.com/office/drawing/2014/main" id="{0DC2FE0C-6839-4208-87ED-FA72B5A88DA1}"/>
                </a:ext>
              </a:extLst>
            </p:cNvPr>
            <p:cNvSpPr/>
            <p:nvPr/>
          </p:nvSpPr>
          <p:spPr>
            <a:xfrm>
              <a:off x="2024603" y="6597352"/>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C</a:t>
              </a:r>
            </a:p>
          </p:txBody>
        </p:sp>
      </p:gr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p:cNvSpPr>
            <a:spLocks noGrp="1" noChangeArrowheads="1"/>
          </p:cNvSpPr>
          <p:nvPr>
            <p:ph type="title"/>
          </p:nvPr>
        </p:nvSpPr>
        <p:spPr/>
        <p:txBody>
          <a:bodyPr/>
          <a:lstStyle/>
          <a:p>
            <a:pPr>
              <a:defRPr/>
            </a:pPr>
            <a:r>
              <a:rPr lang="en-US" sz="3200" dirty="0">
                <a:solidFill>
                  <a:srgbClr val="1F4268"/>
                </a:solidFill>
              </a:rPr>
              <a:t>Selecting solutions (among the alternatives)</a:t>
            </a:r>
            <a:br>
              <a:rPr lang="en-US" sz="3200" dirty="0">
                <a:solidFill>
                  <a:srgbClr val="1F4268"/>
                </a:solidFill>
              </a:rPr>
            </a:br>
            <a:r>
              <a:rPr lang="en-US" sz="2400" dirty="0">
                <a:solidFill>
                  <a:srgbClr val="1F4268"/>
                </a:solidFill>
              </a:rPr>
              <a:t>- optional tool</a:t>
            </a:r>
            <a:endParaRPr lang="en-US" sz="3200" dirty="0">
              <a:solidFill>
                <a:srgbClr val="1F4268"/>
              </a:solidFill>
            </a:endParaRPr>
          </a:p>
        </p:txBody>
      </p:sp>
      <p:graphicFrame>
        <p:nvGraphicFramePr>
          <p:cNvPr id="739398" name="Group 70"/>
          <p:cNvGraphicFramePr>
            <a:graphicFrameLocks noGrp="1"/>
          </p:cNvGraphicFramePr>
          <p:nvPr>
            <p:extLst>
              <p:ext uri="{D42A27DB-BD31-4B8C-83A1-F6EECF244321}">
                <p14:modId xmlns:p14="http://schemas.microsoft.com/office/powerpoint/2010/main" val="2015391608"/>
              </p:ext>
            </p:extLst>
          </p:nvPr>
        </p:nvGraphicFramePr>
        <p:xfrm>
          <a:off x="2063552" y="2019300"/>
          <a:ext cx="8299450" cy="2819400"/>
        </p:xfrm>
        <a:graphic>
          <a:graphicData uri="http://schemas.openxmlformats.org/drawingml/2006/table">
            <a:tbl>
              <a:tblPr/>
              <a:tblGrid>
                <a:gridCol w="1458913">
                  <a:extLst>
                    <a:ext uri="{9D8B030D-6E8A-4147-A177-3AD203B41FA5}">
                      <a16:colId xmlns:a16="http://schemas.microsoft.com/office/drawing/2014/main" val="20000"/>
                    </a:ext>
                  </a:extLst>
                </a:gridCol>
                <a:gridCol w="1637431">
                  <a:extLst>
                    <a:ext uri="{9D8B030D-6E8A-4147-A177-3AD203B41FA5}">
                      <a16:colId xmlns:a16="http://schemas.microsoft.com/office/drawing/2014/main" val="20001"/>
                    </a:ext>
                  </a:extLst>
                </a:gridCol>
                <a:gridCol w="1512168">
                  <a:extLst>
                    <a:ext uri="{9D8B030D-6E8A-4147-A177-3AD203B41FA5}">
                      <a16:colId xmlns:a16="http://schemas.microsoft.com/office/drawing/2014/main" val="20002"/>
                    </a:ext>
                  </a:extLst>
                </a:gridCol>
                <a:gridCol w="1404938">
                  <a:extLst>
                    <a:ext uri="{9D8B030D-6E8A-4147-A177-3AD203B41FA5}">
                      <a16:colId xmlns:a16="http://schemas.microsoft.com/office/drawing/2014/main" val="20003"/>
                    </a:ext>
                  </a:extLst>
                </a:gridCol>
                <a:gridCol w="1270000">
                  <a:extLst>
                    <a:ext uri="{9D8B030D-6E8A-4147-A177-3AD203B41FA5}">
                      <a16:colId xmlns:a16="http://schemas.microsoft.com/office/drawing/2014/main" val="20004"/>
                    </a:ext>
                  </a:extLst>
                </a:gridCol>
                <a:gridCol w="1016000">
                  <a:extLst>
                    <a:ext uri="{9D8B030D-6E8A-4147-A177-3AD203B41FA5}">
                      <a16:colId xmlns:a16="http://schemas.microsoft.com/office/drawing/2014/main" val="20005"/>
                    </a:ext>
                  </a:extLst>
                </a:gridCol>
              </a:tblGrid>
              <a:tr h="533400">
                <a:tc rowSpan="2">
                  <a:txBody>
                    <a:bodyPr/>
                    <a:lstStyle/>
                    <a:p>
                      <a:pPr marL="0" marR="0" lvl="0" indent="0" algn="ctr"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800" b="1" i="0" u="none" strike="noStrike" cap="none" normalizeH="0" baseline="0" dirty="0">
                          <a:ln>
                            <a:noFill/>
                          </a:ln>
                          <a:solidFill>
                            <a:schemeClr val="tx1"/>
                          </a:solidFill>
                          <a:effectLst/>
                          <a:latin typeface="Arial" charset="0"/>
                        </a:rPr>
                        <a:t>Solution alternatives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600" b="0"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600" b="0"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600" b="0"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600" b="0"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rowSpan="2">
                  <a:txBody>
                    <a:bodyPr/>
                    <a:lstStyle/>
                    <a:p>
                      <a:pPr marL="0" marR="0" lvl="0" indent="0" algn="ctr"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2000" b="1" i="0" u="none" strike="noStrike" cap="none" normalizeH="0" baseline="0">
                          <a:ln>
                            <a:noFill/>
                          </a:ln>
                          <a:solidFill>
                            <a:schemeClr val="tx1"/>
                          </a:solidFill>
                          <a:effectLst/>
                          <a:latin typeface="Arial" charset="0"/>
                        </a:rPr>
                        <a:t>SUM</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0"/>
                  </a:ext>
                </a:extLst>
              </a:tr>
              <a:tr h="438150">
                <a:tc vMerge="1">
                  <a:txBody>
                    <a:bodyPr/>
                    <a:lstStyle/>
                    <a:p>
                      <a:endParaRPr lang="nb-NO"/>
                    </a:p>
                  </a:txBody>
                  <a:tcPr/>
                </a:tc>
                <a:tc>
                  <a:txBody>
                    <a:bodyPr/>
                    <a:lstStyle/>
                    <a:p>
                      <a:pPr marL="0" marR="0" lvl="0" indent="0" algn="ct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vMerge="1">
                  <a:txBody>
                    <a:bodyPr/>
                    <a:lstStyle/>
                    <a:p>
                      <a:endParaRPr lang="nb-NO"/>
                    </a:p>
                  </a:txBody>
                  <a:tcPr/>
                </a:tc>
                <a:extLst>
                  <a:ext uri="{0D108BD9-81ED-4DB2-BD59-A6C34878D82A}">
                    <a16:rowId xmlns:a16="http://schemas.microsoft.com/office/drawing/2014/main" val="10001"/>
                  </a:ext>
                </a:extLst>
              </a:tr>
              <a:tr h="476250">
                <a:tc>
                  <a:txBody>
                    <a:bodyPr/>
                    <a:lstStyle/>
                    <a:p>
                      <a:pPr marL="0" marR="0" lvl="0" indent="0" algn="ct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200">
                <a:tc>
                  <a:txBody>
                    <a:bodyPr/>
                    <a:lstStyle/>
                    <a:p>
                      <a:pPr marL="0" marR="0" lvl="0" indent="0" algn="ct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7200">
                <a:tc>
                  <a:txBody>
                    <a:bodyPr/>
                    <a:lstStyle/>
                    <a:p>
                      <a:pPr marL="0" marR="0" lvl="0" indent="0" algn="ct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7200">
                <a:tc>
                  <a:txBody>
                    <a:bodyPr/>
                    <a:lstStyle/>
                    <a:p>
                      <a:pPr marL="0" marR="0" lvl="0" indent="0" algn="ct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69683" name="AutoShape 46"/>
          <p:cNvSpPr>
            <a:spLocks/>
          </p:cNvSpPr>
          <p:nvPr/>
        </p:nvSpPr>
        <p:spPr bwMode="auto">
          <a:xfrm>
            <a:off x="287156" y="2202655"/>
            <a:ext cx="1449570" cy="777875"/>
          </a:xfrm>
          <a:prstGeom prst="accentCallout1">
            <a:avLst>
              <a:gd name="adj1" fmla="val 30762"/>
              <a:gd name="adj2" fmla="val 86298"/>
              <a:gd name="adj3" fmla="val 126849"/>
              <a:gd name="adj4" fmla="val 138841"/>
            </a:avLst>
          </a:prstGeom>
          <a:noFill/>
          <a:ln w="28575">
            <a:solidFill>
              <a:srgbClr val="CC3300"/>
            </a:solidFill>
            <a:miter lim="800000"/>
            <a:headEnd/>
            <a:tailEnd type="triangle" w="med" len="med"/>
          </a:ln>
        </p:spPr>
        <p:txBody>
          <a:bodyPr/>
          <a:lstStyle/>
          <a:p>
            <a:r>
              <a:rPr lang="en-US" dirty="0"/>
              <a:t>Alternative</a:t>
            </a:r>
          </a:p>
          <a:p>
            <a:r>
              <a:rPr lang="en-US" dirty="0"/>
              <a:t>solutions</a:t>
            </a:r>
          </a:p>
        </p:txBody>
      </p:sp>
      <p:sp>
        <p:nvSpPr>
          <p:cNvPr id="69684" name="AutoShape 47"/>
          <p:cNvSpPr>
            <a:spLocks/>
          </p:cNvSpPr>
          <p:nvPr/>
        </p:nvSpPr>
        <p:spPr bwMode="auto">
          <a:xfrm>
            <a:off x="5087888" y="1132284"/>
            <a:ext cx="5545137" cy="330200"/>
          </a:xfrm>
          <a:prstGeom prst="accentCallout1">
            <a:avLst>
              <a:gd name="adj1" fmla="val 34616"/>
              <a:gd name="adj2" fmla="val -1375"/>
              <a:gd name="adj3" fmla="val 350489"/>
              <a:gd name="adj4" fmla="val -11270"/>
            </a:avLst>
          </a:prstGeom>
          <a:noFill/>
          <a:ln w="28575">
            <a:solidFill>
              <a:srgbClr val="CC3300"/>
            </a:solidFill>
            <a:miter lim="800000"/>
            <a:headEnd/>
            <a:tailEnd type="triangle" w="med" len="med"/>
          </a:ln>
        </p:spPr>
        <p:txBody>
          <a:bodyPr/>
          <a:lstStyle/>
          <a:p>
            <a:r>
              <a:rPr lang="en-US" dirty="0"/>
              <a:t>Criteria for selection</a:t>
            </a:r>
            <a:endParaRPr lang="en-US" b="1" dirty="0"/>
          </a:p>
        </p:txBody>
      </p:sp>
      <p:sp>
        <p:nvSpPr>
          <p:cNvPr id="69685" name="AutoShape 48"/>
          <p:cNvSpPr>
            <a:spLocks/>
          </p:cNvSpPr>
          <p:nvPr/>
        </p:nvSpPr>
        <p:spPr bwMode="auto">
          <a:xfrm>
            <a:off x="6213277" y="1522511"/>
            <a:ext cx="4711700" cy="330200"/>
          </a:xfrm>
          <a:prstGeom prst="accentCallout1">
            <a:avLst>
              <a:gd name="adj1" fmla="val 34616"/>
              <a:gd name="adj2" fmla="val -1616"/>
              <a:gd name="adj3" fmla="val 369937"/>
              <a:gd name="adj4" fmla="val -26200"/>
            </a:avLst>
          </a:prstGeom>
          <a:noFill/>
          <a:ln w="28575">
            <a:solidFill>
              <a:srgbClr val="CC3300"/>
            </a:solidFill>
            <a:miter lim="800000"/>
            <a:headEnd/>
            <a:tailEnd type="triangle" w="med" len="med"/>
          </a:ln>
        </p:spPr>
        <p:txBody>
          <a:bodyPr/>
          <a:lstStyle/>
          <a:p>
            <a:r>
              <a:rPr lang="en-US" dirty="0"/>
              <a:t>Weighting factors</a:t>
            </a:r>
          </a:p>
        </p:txBody>
      </p:sp>
      <p:sp>
        <p:nvSpPr>
          <p:cNvPr id="69686" name="AutoShape 49"/>
          <p:cNvSpPr>
            <a:spLocks/>
          </p:cNvSpPr>
          <p:nvPr/>
        </p:nvSpPr>
        <p:spPr bwMode="auto">
          <a:xfrm>
            <a:off x="5467152" y="5324475"/>
            <a:ext cx="4248150" cy="330200"/>
          </a:xfrm>
          <a:prstGeom prst="accentCallout1">
            <a:avLst>
              <a:gd name="adj1" fmla="val 34616"/>
              <a:gd name="adj2" fmla="val -1792"/>
              <a:gd name="adj3" fmla="val -193269"/>
              <a:gd name="adj4" fmla="val -17528"/>
            </a:avLst>
          </a:prstGeom>
          <a:noFill/>
          <a:ln w="28575">
            <a:solidFill>
              <a:srgbClr val="CC3300"/>
            </a:solidFill>
            <a:miter lim="800000"/>
            <a:headEnd/>
            <a:tailEnd type="triangle" w="med" len="med"/>
          </a:ln>
        </p:spPr>
        <p:txBody>
          <a:bodyPr/>
          <a:lstStyle/>
          <a:p>
            <a:r>
              <a:rPr lang="en-US" dirty="0"/>
              <a:t>The team’s rating per cell</a:t>
            </a:r>
          </a:p>
        </p:txBody>
      </p:sp>
      <p:grpSp>
        <p:nvGrpSpPr>
          <p:cNvPr id="9" name="Gruppe 8">
            <a:extLst>
              <a:ext uri="{FF2B5EF4-FFF2-40B4-BE49-F238E27FC236}">
                <a16:creationId xmlns:a16="http://schemas.microsoft.com/office/drawing/2014/main" id="{7913E339-D949-4BB0-AB8B-AA01E98492EB}"/>
              </a:ext>
            </a:extLst>
          </p:cNvPr>
          <p:cNvGrpSpPr/>
          <p:nvPr/>
        </p:nvGrpSpPr>
        <p:grpSpPr>
          <a:xfrm>
            <a:off x="1199456" y="6575976"/>
            <a:ext cx="1147299" cy="144372"/>
            <a:chOff x="1199456" y="6596996"/>
            <a:chExt cx="1147299" cy="144372"/>
          </a:xfrm>
        </p:grpSpPr>
        <p:sp>
          <p:nvSpPr>
            <p:cNvPr id="10" name="Pil: femkant 9">
              <a:extLst>
                <a:ext uri="{FF2B5EF4-FFF2-40B4-BE49-F238E27FC236}">
                  <a16:creationId xmlns:a16="http://schemas.microsoft.com/office/drawing/2014/main" id="{B7FAA9FD-B0A1-41A2-89CF-F45645531AB5}"/>
                </a:ext>
              </a:extLst>
            </p:cNvPr>
            <p:cNvSpPr/>
            <p:nvPr/>
          </p:nvSpPr>
          <p:spPr>
            <a:xfrm>
              <a:off x="1199456" y="6597352"/>
              <a:ext cx="288032" cy="144016"/>
            </a:xfrm>
            <a:prstGeom prst="homePlate">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D</a:t>
              </a:r>
            </a:p>
          </p:txBody>
        </p:sp>
        <p:sp>
          <p:nvSpPr>
            <p:cNvPr id="11" name="Pil: vinkeltegn 10">
              <a:extLst>
                <a:ext uri="{FF2B5EF4-FFF2-40B4-BE49-F238E27FC236}">
                  <a16:creationId xmlns:a16="http://schemas.microsoft.com/office/drawing/2014/main" id="{7CB8494F-EB87-40FB-B0DF-A970F121B495}"/>
                </a:ext>
              </a:extLst>
            </p:cNvPr>
            <p:cNvSpPr/>
            <p:nvPr/>
          </p:nvSpPr>
          <p:spPr>
            <a:xfrm>
              <a:off x="1449725" y="6597352"/>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MA</a:t>
              </a:r>
            </a:p>
          </p:txBody>
        </p:sp>
        <p:sp>
          <p:nvSpPr>
            <p:cNvPr id="12" name="Pil: vinkeltegn 11">
              <a:extLst>
                <a:ext uri="{FF2B5EF4-FFF2-40B4-BE49-F238E27FC236}">
                  <a16:creationId xmlns:a16="http://schemas.microsoft.com/office/drawing/2014/main" id="{0A3178D5-4AA6-4BA4-8F44-F59DDCBE7F3C}"/>
                </a:ext>
              </a:extLst>
            </p:cNvPr>
            <p:cNvSpPr/>
            <p:nvPr/>
          </p:nvSpPr>
          <p:spPr>
            <a:xfrm>
              <a:off x="1735618" y="6596996"/>
              <a:ext cx="322152" cy="144016"/>
            </a:xfrm>
            <a:prstGeom prst="chevron">
              <a:avLst/>
            </a:prstGeom>
            <a:solidFill>
              <a:srgbClr val="31659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solidFill>
                </a:rPr>
                <a:t>I</a:t>
              </a:r>
            </a:p>
          </p:txBody>
        </p:sp>
        <p:sp>
          <p:nvSpPr>
            <p:cNvPr id="13" name="Pil: vinkeltegn 12">
              <a:extLst>
                <a:ext uri="{FF2B5EF4-FFF2-40B4-BE49-F238E27FC236}">
                  <a16:creationId xmlns:a16="http://schemas.microsoft.com/office/drawing/2014/main" id="{AB592F21-C37F-4791-811D-CDCECDE9D451}"/>
                </a:ext>
              </a:extLst>
            </p:cNvPr>
            <p:cNvSpPr/>
            <p:nvPr/>
          </p:nvSpPr>
          <p:spPr>
            <a:xfrm>
              <a:off x="2024603" y="6597352"/>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C</a:t>
              </a:r>
            </a:p>
          </p:txBody>
        </p:sp>
      </p:gr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63352" y="202854"/>
            <a:ext cx="9795048" cy="777875"/>
          </a:xfrm>
        </p:spPr>
        <p:txBody>
          <a:bodyPr/>
          <a:lstStyle/>
          <a:p>
            <a:pPr>
              <a:defRPr/>
            </a:pPr>
            <a:r>
              <a:rPr lang="en-US" sz="3200" dirty="0">
                <a:solidFill>
                  <a:srgbClr val="1F4268"/>
                </a:solidFill>
              </a:rPr>
              <a:t>Detailing selected solutions</a:t>
            </a:r>
            <a:br>
              <a:rPr lang="en-US" sz="3200" dirty="0">
                <a:solidFill>
                  <a:srgbClr val="1F4268"/>
                </a:solidFill>
              </a:rPr>
            </a:br>
            <a:r>
              <a:rPr lang="en-US" sz="2000" dirty="0">
                <a:solidFill>
                  <a:srgbClr val="1F4268"/>
                </a:solidFill>
              </a:rPr>
              <a:t>- optional tools</a:t>
            </a:r>
            <a:endParaRPr lang="en-US" sz="3200" dirty="0">
              <a:solidFill>
                <a:srgbClr val="1F4268"/>
              </a:solidFill>
            </a:endParaRPr>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val="2355303072"/>
              </p:ext>
            </p:extLst>
          </p:nvPr>
        </p:nvGraphicFramePr>
        <p:xfrm>
          <a:off x="1768719" y="1373790"/>
          <a:ext cx="4199384" cy="31158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kstSylinder 4"/>
          <p:cNvSpPr txBox="1"/>
          <p:nvPr/>
        </p:nvSpPr>
        <p:spPr>
          <a:xfrm>
            <a:off x="1991545" y="4725144"/>
            <a:ext cx="2820003" cy="923330"/>
          </a:xfrm>
          <a:prstGeom prst="rect">
            <a:avLst/>
          </a:prstGeom>
          <a:noFill/>
        </p:spPr>
        <p:txBody>
          <a:bodyPr wrap="none" rtlCol="0">
            <a:spAutoFit/>
          </a:bodyPr>
          <a:lstStyle/>
          <a:p>
            <a:r>
              <a:rPr lang="en-US" dirty="0"/>
              <a:t>Use e.g.</a:t>
            </a:r>
          </a:p>
          <a:p>
            <a:pPr marL="285750" indent="-285750">
              <a:buFont typeface="Arial" panose="020B0604020202020204" pitchFamily="34" charset="0"/>
              <a:buChar char="•"/>
            </a:pPr>
            <a:r>
              <a:rPr lang="en-US" dirty="0"/>
              <a:t>Tree structure</a:t>
            </a:r>
          </a:p>
          <a:p>
            <a:pPr marL="285750" indent="-285750">
              <a:buFont typeface="Arial" panose="020B0604020202020204" pitchFamily="34" charset="0"/>
              <a:buChar char="•"/>
            </a:pPr>
            <a:r>
              <a:rPr lang="en-US" dirty="0"/>
              <a:t>Detailed process maps</a:t>
            </a:r>
          </a:p>
        </p:txBody>
      </p:sp>
      <p:graphicFrame>
        <p:nvGraphicFramePr>
          <p:cNvPr id="8" name="Objekt 7"/>
          <p:cNvGraphicFramePr>
            <a:graphicFrameLocks noChangeAspect="1"/>
          </p:cNvGraphicFramePr>
          <p:nvPr>
            <p:extLst>
              <p:ext uri="{D42A27DB-BD31-4B8C-83A1-F6EECF244321}">
                <p14:modId xmlns:p14="http://schemas.microsoft.com/office/powerpoint/2010/main" val="2085845485"/>
              </p:ext>
            </p:extLst>
          </p:nvPr>
        </p:nvGraphicFramePr>
        <p:xfrm>
          <a:off x="7318250" y="1202716"/>
          <a:ext cx="1802086" cy="5049598"/>
        </p:xfrm>
        <a:graphic>
          <a:graphicData uri="http://schemas.openxmlformats.org/presentationml/2006/ole">
            <mc:AlternateContent xmlns:mc="http://schemas.openxmlformats.org/markup-compatibility/2006">
              <mc:Choice xmlns:v="urn:schemas-microsoft-com:vml" Requires="v">
                <p:oleObj name="Visio" r:id="rId8" imgW="2438400" imgH="6832775" progId="Visio.Drawing.15">
                  <p:embed/>
                </p:oleObj>
              </mc:Choice>
              <mc:Fallback>
                <p:oleObj name="Visio" r:id="rId8" imgW="2438400" imgH="6832775" progId="Visio.Drawing.15">
                  <p:embed/>
                  <p:pic>
                    <p:nvPicPr>
                      <p:cNvPr id="3" name="Objekt 2"/>
                      <p:cNvPicPr/>
                      <p:nvPr/>
                    </p:nvPicPr>
                    <p:blipFill>
                      <a:blip r:embed="rId9"/>
                      <a:stretch>
                        <a:fillRect/>
                      </a:stretch>
                    </p:blipFill>
                    <p:spPr>
                      <a:xfrm>
                        <a:off x="7318250" y="1202716"/>
                        <a:ext cx="1802086" cy="5049598"/>
                      </a:xfrm>
                      <a:prstGeom prst="rect">
                        <a:avLst/>
                      </a:prstGeom>
                      <a:solidFill>
                        <a:schemeClr val="bg1"/>
                      </a:solidFill>
                    </p:spPr>
                  </p:pic>
                </p:oleObj>
              </mc:Fallback>
            </mc:AlternateContent>
          </a:graphicData>
        </a:graphic>
      </p:graphicFrame>
      <p:grpSp>
        <p:nvGrpSpPr>
          <p:cNvPr id="7" name="Gruppe 6">
            <a:extLst>
              <a:ext uri="{FF2B5EF4-FFF2-40B4-BE49-F238E27FC236}">
                <a16:creationId xmlns:a16="http://schemas.microsoft.com/office/drawing/2014/main" id="{2A15BF39-54B8-4D29-9149-E8F526790A9E}"/>
              </a:ext>
            </a:extLst>
          </p:cNvPr>
          <p:cNvGrpSpPr/>
          <p:nvPr/>
        </p:nvGrpSpPr>
        <p:grpSpPr>
          <a:xfrm>
            <a:off x="1199456" y="6575976"/>
            <a:ext cx="1147299" cy="144372"/>
            <a:chOff x="1199456" y="6596996"/>
            <a:chExt cx="1147299" cy="144372"/>
          </a:xfrm>
        </p:grpSpPr>
        <p:sp>
          <p:nvSpPr>
            <p:cNvPr id="9" name="Pil: femkant 8">
              <a:extLst>
                <a:ext uri="{FF2B5EF4-FFF2-40B4-BE49-F238E27FC236}">
                  <a16:creationId xmlns:a16="http://schemas.microsoft.com/office/drawing/2014/main" id="{AE7733D4-21C6-45C0-B9DC-FC949FA0B95C}"/>
                </a:ext>
              </a:extLst>
            </p:cNvPr>
            <p:cNvSpPr/>
            <p:nvPr/>
          </p:nvSpPr>
          <p:spPr>
            <a:xfrm>
              <a:off x="1199456" y="6597352"/>
              <a:ext cx="288032" cy="144016"/>
            </a:xfrm>
            <a:prstGeom prst="homePlate">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D</a:t>
              </a:r>
            </a:p>
          </p:txBody>
        </p:sp>
        <p:sp>
          <p:nvSpPr>
            <p:cNvPr id="10" name="Pil: vinkeltegn 9">
              <a:extLst>
                <a:ext uri="{FF2B5EF4-FFF2-40B4-BE49-F238E27FC236}">
                  <a16:creationId xmlns:a16="http://schemas.microsoft.com/office/drawing/2014/main" id="{1784D61A-5125-41AE-B5C4-45F750BE19D1}"/>
                </a:ext>
              </a:extLst>
            </p:cNvPr>
            <p:cNvSpPr/>
            <p:nvPr/>
          </p:nvSpPr>
          <p:spPr>
            <a:xfrm>
              <a:off x="1449725" y="6597352"/>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MA</a:t>
              </a:r>
            </a:p>
          </p:txBody>
        </p:sp>
        <p:sp>
          <p:nvSpPr>
            <p:cNvPr id="11" name="Pil: vinkeltegn 10">
              <a:extLst>
                <a:ext uri="{FF2B5EF4-FFF2-40B4-BE49-F238E27FC236}">
                  <a16:creationId xmlns:a16="http://schemas.microsoft.com/office/drawing/2014/main" id="{21045415-C0CE-43CC-BFA1-5DD263738CC2}"/>
                </a:ext>
              </a:extLst>
            </p:cNvPr>
            <p:cNvSpPr/>
            <p:nvPr/>
          </p:nvSpPr>
          <p:spPr>
            <a:xfrm>
              <a:off x="1735618" y="6596996"/>
              <a:ext cx="322152" cy="144016"/>
            </a:xfrm>
            <a:prstGeom prst="chevron">
              <a:avLst/>
            </a:prstGeom>
            <a:solidFill>
              <a:srgbClr val="31659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solidFill>
                </a:rPr>
                <a:t>I</a:t>
              </a:r>
            </a:p>
          </p:txBody>
        </p:sp>
        <p:sp>
          <p:nvSpPr>
            <p:cNvPr id="12" name="Pil: vinkeltegn 11">
              <a:extLst>
                <a:ext uri="{FF2B5EF4-FFF2-40B4-BE49-F238E27FC236}">
                  <a16:creationId xmlns:a16="http://schemas.microsoft.com/office/drawing/2014/main" id="{E1B96BB3-079C-4736-A2C2-80891C4F456F}"/>
                </a:ext>
              </a:extLst>
            </p:cNvPr>
            <p:cNvSpPr/>
            <p:nvPr/>
          </p:nvSpPr>
          <p:spPr>
            <a:xfrm>
              <a:off x="2024603" y="6597352"/>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C</a:t>
              </a:r>
            </a:p>
          </p:txBody>
        </p:sp>
      </p:gr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58" name="Rectangle 2"/>
          <p:cNvSpPr>
            <a:spLocks noGrp="1" noChangeArrowheads="1"/>
          </p:cNvSpPr>
          <p:nvPr>
            <p:ph type="title"/>
          </p:nvPr>
        </p:nvSpPr>
        <p:spPr/>
        <p:txBody>
          <a:bodyPr/>
          <a:lstStyle/>
          <a:p>
            <a:pPr eaLnBrk="1" hangingPunct="1">
              <a:defRPr/>
            </a:pPr>
            <a:r>
              <a:rPr lang="en-US" sz="3200" dirty="0">
                <a:solidFill>
                  <a:srgbClr val="1F4268"/>
                </a:solidFill>
              </a:rPr>
              <a:t>Update project progress plan</a:t>
            </a:r>
          </a:p>
        </p:txBody>
      </p:sp>
      <p:pic>
        <p:nvPicPr>
          <p:cNvPr id="5" name="Bilde 4"/>
          <p:cNvPicPr/>
          <p:nvPr/>
        </p:nvPicPr>
        <p:blipFill>
          <a:blip r:embed="rId3" cstate="print"/>
          <a:srcRect/>
          <a:stretch>
            <a:fillRect/>
          </a:stretch>
        </p:blipFill>
        <p:spPr bwMode="auto">
          <a:xfrm>
            <a:off x="2355850" y="1196752"/>
            <a:ext cx="7072313" cy="3929062"/>
          </a:xfrm>
          <a:prstGeom prst="rect">
            <a:avLst/>
          </a:prstGeom>
          <a:noFill/>
          <a:ln w="19050">
            <a:solidFill>
              <a:schemeClr val="accent6"/>
            </a:solidFill>
            <a:miter lim="800000"/>
            <a:headEnd/>
            <a:tailEnd/>
          </a:ln>
        </p:spPr>
      </p:pic>
      <p:grpSp>
        <p:nvGrpSpPr>
          <p:cNvPr id="6" name="Gruppe 5">
            <a:extLst>
              <a:ext uri="{FF2B5EF4-FFF2-40B4-BE49-F238E27FC236}">
                <a16:creationId xmlns:a16="http://schemas.microsoft.com/office/drawing/2014/main" id="{0D876FA0-A8DB-42D4-B3C6-8EB50AC55D64}"/>
              </a:ext>
            </a:extLst>
          </p:cNvPr>
          <p:cNvGrpSpPr/>
          <p:nvPr/>
        </p:nvGrpSpPr>
        <p:grpSpPr>
          <a:xfrm>
            <a:off x="1199456" y="6575976"/>
            <a:ext cx="1147299" cy="144372"/>
            <a:chOff x="1199456" y="6596996"/>
            <a:chExt cx="1147299" cy="144372"/>
          </a:xfrm>
        </p:grpSpPr>
        <p:sp>
          <p:nvSpPr>
            <p:cNvPr id="7" name="Pil: femkant 6">
              <a:extLst>
                <a:ext uri="{FF2B5EF4-FFF2-40B4-BE49-F238E27FC236}">
                  <a16:creationId xmlns:a16="http://schemas.microsoft.com/office/drawing/2014/main" id="{80B8E698-D3C5-4CE3-87C9-ECB167100646}"/>
                </a:ext>
              </a:extLst>
            </p:cNvPr>
            <p:cNvSpPr/>
            <p:nvPr/>
          </p:nvSpPr>
          <p:spPr>
            <a:xfrm>
              <a:off x="1199456" y="6597352"/>
              <a:ext cx="288032" cy="144016"/>
            </a:xfrm>
            <a:prstGeom prst="homePlate">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D</a:t>
              </a:r>
            </a:p>
          </p:txBody>
        </p:sp>
        <p:sp>
          <p:nvSpPr>
            <p:cNvPr id="8" name="Pil: vinkeltegn 7">
              <a:extLst>
                <a:ext uri="{FF2B5EF4-FFF2-40B4-BE49-F238E27FC236}">
                  <a16:creationId xmlns:a16="http://schemas.microsoft.com/office/drawing/2014/main" id="{C25B17CA-A43B-437D-AF77-1A8B4EDE9800}"/>
                </a:ext>
              </a:extLst>
            </p:cNvPr>
            <p:cNvSpPr/>
            <p:nvPr/>
          </p:nvSpPr>
          <p:spPr>
            <a:xfrm>
              <a:off x="1449725" y="6597352"/>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MA</a:t>
              </a:r>
            </a:p>
          </p:txBody>
        </p:sp>
        <p:sp>
          <p:nvSpPr>
            <p:cNvPr id="9" name="Pil: vinkeltegn 8">
              <a:extLst>
                <a:ext uri="{FF2B5EF4-FFF2-40B4-BE49-F238E27FC236}">
                  <a16:creationId xmlns:a16="http://schemas.microsoft.com/office/drawing/2014/main" id="{24D698DB-9CF4-4AF5-A46B-AB31162732C5}"/>
                </a:ext>
              </a:extLst>
            </p:cNvPr>
            <p:cNvSpPr/>
            <p:nvPr/>
          </p:nvSpPr>
          <p:spPr>
            <a:xfrm>
              <a:off x="1735618" y="6596996"/>
              <a:ext cx="322152" cy="144016"/>
            </a:xfrm>
            <a:prstGeom prst="chevron">
              <a:avLst/>
            </a:prstGeom>
            <a:solidFill>
              <a:srgbClr val="31659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solidFill>
                </a:rPr>
                <a:t>I</a:t>
              </a:r>
            </a:p>
          </p:txBody>
        </p:sp>
        <p:sp>
          <p:nvSpPr>
            <p:cNvPr id="10" name="Pil: vinkeltegn 9">
              <a:extLst>
                <a:ext uri="{FF2B5EF4-FFF2-40B4-BE49-F238E27FC236}">
                  <a16:creationId xmlns:a16="http://schemas.microsoft.com/office/drawing/2014/main" id="{74865023-59D6-49DF-B9AD-EF60F6FB9DEC}"/>
                </a:ext>
              </a:extLst>
            </p:cNvPr>
            <p:cNvSpPr/>
            <p:nvPr/>
          </p:nvSpPr>
          <p:spPr>
            <a:xfrm>
              <a:off x="2024603" y="6597352"/>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C</a:t>
              </a:r>
            </a:p>
          </p:txBody>
        </p:sp>
      </p:gr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7106" name="Rectangle 2"/>
          <p:cNvSpPr>
            <a:spLocks noGrp="1" noChangeArrowheads="1"/>
          </p:cNvSpPr>
          <p:nvPr>
            <p:ph type="title"/>
          </p:nvPr>
        </p:nvSpPr>
        <p:spPr/>
        <p:txBody>
          <a:bodyPr/>
          <a:lstStyle/>
          <a:p>
            <a:pPr eaLnBrk="1" hangingPunct="1">
              <a:defRPr/>
            </a:pPr>
            <a:r>
              <a:rPr lang="en-US" sz="3200" dirty="0">
                <a:solidFill>
                  <a:srgbClr val="1F4268"/>
                </a:solidFill>
              </a:rPr>
              <a:t>Expected improvements</a:t>
            </a:r>
          </a:p>
        </p:txBody>
      </p:sp>
      <p:graphicFrame>
        <p:nvGraphicFramePr>
          <p:cNvPr id="687109" name="Group 5"/>
          <p:cNvGraphicFramePr>
            <a:graphicFrameLocks noGrp="1"/>
          </p:cNvGraphicFramePr>
          <p:nvPr>
            <p:ph idx="1"/>
            <p:extLst>
              <p:ext uri="{D42A27DB-BD31-4B8C-83A1-F6EECF244321}">
                <p14:modId xmlns:p14="http://schemas.microsoft.com/office/powerpoint/2010/main" val="94019709"/>
              </p:ext>
            </p:extLst>
          </p:nvPr>
        </p:nvGraphicFramePr>
        <p:xfrm>
          <a:off x="407368" y="1466704"/>
          <a:ext cx="7353961" cy="2346326"/>
        </p:xfrm>
        <a:graphic>
          <a:graphicData uri="http://schemas.openxmlformats.org/drawingml/2006/table">
            <a:tbl>
              <a:tblPr/>
              <a:tblGrid>
                <a:gridCol w="2098675">
                  <a:extLst>
                    <a:ext uri="{9D8B030D-6E8A-4147-A177-3AD203B41FA5}">
                      <a16:colId xmlns:a16="http://schemas.microsoft.com/office/drawing/2014/main" val="20000"/>
                    </a:ext>
                  </a:extLst>
                </a:gridCol>
                <a:gridCol w="1132205">
                  <a:extLst>
                    <a:ext uri="{9D8B030D-6E8A-4147-A177-3AD203B41FA5}">
                      <a16:colId xmlns:a16="http://schemas.microsoft.com/office/drawing/2014/main" val="20001"/>
                    </a:ext>
                  </a:extLst>
                </a:gridCol>
                <a:gridCol w="1638618">
                  <a:extLst>
                    <a:ext uri="{9D8B030D-6E8A-4147-A177-3AD203B41FA5}">
                      <a16:colId xmlns:a16="http://schemas.microsoft.com/office/drawing/2014/main" val="20002"/>
                    </a:ext>
                  </a:extLst>
                </a:gridCol>
                <a:gridCol w="2484463">
                  <a:extLst>
                    <a:ext uri="{9D8B030D-6E8A-4147-A177-3AD203B41FA5}">
                      <a16:colId xmlns:a16="http://schemas.microsoft.com/office/drawing/2014/main" val="20003"/>
                    </a:ext>
                  </a:extLst>
                </a:gridCol>
              </a:tblGrid>
              <a:tr h="477838">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600" b="1" i="0" u="none" strike="noStrike" cap="none" normalizeH="0" baseline="0" dirty="0">
                          <a:ln>
                            <a:noFill/>
                          </a:ln>
                          <a:solidFill>
                            <a:schemeClr val="tx1"/>
                          </a:solidFill>
                          <a:effectLst/>
                          <a:latin typeface="Arial" charset="0"/>
                        </a:rPr>
                        <a:t>Metric (CTQ)</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600" b="1" i="0" u="none" strike="noStrike" cap="none" normalizeH="0" baseline="0" dirty="0">
                          <a:ln>
                            <a:noFill/>
                          </a:ln>
                          <a:solidFill>
                            <a:schemeClr val="tx1"/>
                          </a:solidFill>
                          <a:effectLst/>
                          <a:latin typeface="Arial" charset="0"/>
                        </a:rPr>
                        <a:t>Baseline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600" b="1" i="0" u="none" strike="noStrike" cap="none" normalizeH="0" baseline="0" dirty="0">
                          <a:ln>
                            <a:noFill/>
                          </a:ln>
                          <a:solidFill>
                            <a:schemeClr val="tx1"/>
                          </a:solidFill>
                          <a:effectLst/>
                          <a:latin typeface="Arial" charset="0"/>
                        </a:rPr>
                        <a:t>Original</a:t>
                      </a:r>
                      <a:r>
                        <a:rPr dirty="0"/>
                        <a:t> </a:t>
                      </a:r>
                      <a:r>
                        <a:rPr kumimoji="0" lang="en-US" sz="1600" b="1" i="0" u="none" strike="noStrike" cap="none" normalizeH="0" baseline="0" dirty="0">
                          <a:ln>
                            <a:noFill/>
                          </a:ln>
                          <a:solidFill>
                            <a:schemeClr val="tx1"/>
                          </a:solidFill>
                          <a:effectLst/>
                          <a:latin typeface="Arial" charset="0"/>
                        </a:rPr>
                        <a:t>target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600" b="1" i="0" u="none" strike="noStrike" cap="none" normalizeH="0" baseline="0" dirty="0">
                          <a:ln>
                            <a:noFill/>
                          </a:ln>
                          <a:solidFill>
                            <a:schemeClr val="tx1"/>
                          </a:solidFill>
                          <a:effectLst/>
                          <a:latin typeface="Arial" charset="0"/>
                        </a:rPr>
                        <a:t>Expected performance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0"/>
                  </a:ext>
                </a:extLst>
              </a:tr>
              <a:tr h="401638">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600" b="0" i="0" u="none" strike="noStrike" cap="none" normalizeH="0" baseline="0" dirty="0">
                        <a:ln>
                          <a:noFill/>
                        </a:ln>
                        <a:solidFill>
                          <a:srgbClr val="993300"/>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600" b="0"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6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6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600" b="0" i="0" u="none" strike="noStrike" cap="none" normalizeH="0" baseline="0" dirty="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6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6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600" b="0"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50">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600" b="0" i="0" u="none" strike="noStrike" cap="none" normalizeH="0" baseline="0" dirty="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6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6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600" b="0"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63612523"/>
                  </a:ext>
                </a:extLst>
              </a:tr>
              <a:tr h="488950">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600" b="0" i="0" u="none" strike="noStrike" cap="none" normalizeH="0" baseline="0" dirty="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6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600" b="0"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600" b="0"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47455939"/>
                  </a:ext>
                </a:extLst>
              </a:tr>
            </a:tbl>
          </a:graphicData>
        </a:graphic>
      </p:graphicFrame>
      <p:grpSp>
        <p:nvGrpSpPr>
          <p:cNvPr id="5" name="Gruppe 4">
            <a:extLst>
              <a:ext uri="{FF2B5EF4-FFF2-40B4-BE49-F238E27FC236}">
                <a16:creationId xmlns:a16="http://schemas.microsoft.com/office/drawing/2014/main" id="{EDBB7DE3-CCB7-4366-AEBD-25E62C816F84}"/>
              </a:ext>
            </a:extLst>
          </p:cNvPr>
          <p:cNvGrpSpPr/>
          <p:nvPr/>
        </p:nvGrpSpPr>
        <p:grpSpPr>
          <a:xfrm>
            <a:off x="1199456" y="6575976"/>
            <a:ext cx="1147299" cy="144372"/>
            <a:chOff x="1199456" y="6596996"/>
            <a:chExt cx="1147299" cy="144372"/>
          </a:xfrm>
        </p:grpSpPr>
        <p:sp>
          <p:nvSpPr>
            <p:cNvPr id="6" name="Pil: femkant 5">
              <a:extLst>
                <a:ext uri="{FF2B5EF4-FFF2-40B4-BE49-F238E27FC236}">
                  <a16:creationId xmlns:a16="http://schemas.microsoft.com/office/drawing/2014/main" id="{52F744EF-13B1-442D-9717-65B7AF201645}"/>
                </a:ext>
              </a:extLst>
            </p:cNvPr>
            <p:cNvSpPr/>
            <p:nvPr/>
          </p:nvSpPr>
          <p:spPr>
            <a:xfrm>
              <a:off x="1199456" y="6597352"/>
              <a:ext cx="288032" cy="144016"/>
            </a:xfrm>
            <a:prstGeom prst="homePlate">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D</a:t>
              </a:r>
            </a:p>
          </p:txBody>
        </p:sp>
        <p:sp>
          <p:nvSpPr>
            <p:cNvPr id="7" name="Pil: vinkeltegn 6">
              <a:extLst>
                <a:ext uri="{FF2B5EF4-FFF2-40B4-BE49-F238E27FC236}">
                  <a16:creationId xmlns:a16="http://schemas.microsoft.com/office/drawing/2014/main" id="{A3ACDFB2-7762-4E3F-8236-FC8DB89E5D8E}"/>
                </a:ext>
              </a:extLst>
            </p:cNvPr>
            <p:cNvSpPr/>
            <p:nvPr/>
          </p:nvSpPr>
          <p:spPr>
            <a:xfrm>
              <a:off x="1449725" y="6597352"/>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MA</a:t>
              </a:r>
            </a:p>
          </p:txBody>
        </p:sp>
        <p:sp>
          <p:nvSpPr>
            <p:cNvPr id="8" name="Pil: vinkeltegn 7">
              <a:extLst>
                <a:ext uri="{FF2B5EF4-FFF2-40B4-BE49-F238E27FC236}">
                  <a16:creationId xmlns:a16="http://schemas.microsoft.com/office/drawing/2014/main" id="{7BEBB52E-A90F-4C38-B245-52B5A4FF4975}"/>
                </a:ext>
              </a:extLst>
            </p:cNvPr>
            <p:cNvSpPr/>
            <p:nvPr/>
          </p:nvSpPr>
          <p:spPr>
            <a:xfrm>
              <a:off x="1735618" y="6596996"/>
              <a:ext cx="322152" cy="144016"/>
            </a:xfrm>
            <a:prstGeom prst="chevron">
              <a:avLst/>
            </a:prstGeom>
            <a:solidFill>
              <a:srgbClr val="31659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solidFill>
                </a:rPr>
                <a:t>I</a:t>
              </a:r>
            </a:p>
          </p:txBody>
        </p:sp>
        <p:sp>
          <p:nvSpPr>
            <p:cNvPr id="9" name="Pil: vinkeltegn 8">
              <a:extLst>
                <a:ext uri="{FF2B5EF4-FFF2-40B4-BE49-F238E27FC236}">
                  <a16:creationId xmlns:a16="http://schemas.microsoft.com/office/drawing/2014/main" id="{7D9A42D8-EB93-4C78-9F00-9BDE83F3D231}"/>
                </a:ext>
              </a:extLst>
            </p:cNvPr>
            <p:cNvSpPr/>
            <p:nvPr/>
          </p:nvSpPr>
          <p:spPr>
            <a:xfrm>
              <a:off x="2024603" y="6597352"/>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C</a:t>
              </a:r>
            </a:p>
          </p:txBody>
        </p:sp>
      </p:gr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8130" name="Rectangle 2"/>
          <p:cNvSpPr>
            <a:spLocks noGrp="1" noChangeArrowheads="1"/>
          </p:cNvSpPr>
          <p:nvPr>
            <p:ph type="title"/>
          </p:nvPr>
        </p:nvSpPr>
        <p:spPr/>
        <p:txBody>
          <a:bodyPr/>
          <a:lstStyle/>
          <a:p>
            <a:pPr eaLnBrk="1" hangingPunct="1">
              <a:defRPr/>
            </a:pPr>
            <a:r>
              <a:rPr lang="en-US" sz="3200" dirty="0">
                <a:solidFill>
                  <a:srgbClr val="1F4268"/>
                </a:solidFill>
              </a:rPr>
              <a:t>Expected gains</a:t>
            </a:r>
            <a:br>
              <a:rPr lang="en-US" sz="3200" dirty="0">
                <a:solidFill>
                  <a:srgbClr val="1F4268"/>
                </a:solidFill>
              </a:rPr>
            </a:br>
            <a:r>
              <a:rPr lang="en-US" sz="2000" dirty="0">
                <a:solidFill>
                  <a:srgbClr val="1F4268"/>
                </a:solidFill>
              </a:rPr>
              <a:t>(include cost – now more detailed and credible)</a:t>
            </a:r>
          </a:p>
        </p:txBody>
      </p:sp>
      <p:graphicFrame>
        <p:nvGraphicFramePr>
          <p:cNvPr id="688232" name="Group 104"/>
          <p:cNvGraphicFramePr>
            <a:graphicFrameLocks noGrp="1"/>
          </p:cNvGraphicFramePr>
          <p:nvPr>
            <p:ph idx="1"/>
            <p:extLst>
              <p:ext uri="{D42A27DB-BD31-4B8C-83A1-F6EECF244321}">
                <p14:modId xmlns:p14="http://schemas.microsoft.com/office/powerpoint/2010/main" val="109768012"/>
              </p:ext>
            </p:extLst>
          </p:nvPr>
        </p:nvGraphicFramePr>
        <p:xfrm>
          <a:off x="407368" y="1340768"/>
          <a:ext cx="7985152" cy="4446601"/>
        </p:xfrm>
        <a:graphic>
          <a:graphicData uri="http://schemas.openxmlformats.org/drawingml/2006/table">
            <a:tbl>
              <a:tblPr/>
              <a:tblGrid>
                <a:gridCol w="4225900">
                  <a:extLst>
                    <a:ext uri="{9D8B030D-6E8A-4147-A177-3AD203B41FA5}">
                      <a16:colId xmlns:a16="http://schemas.microsoft.com/office/drawing/2014/main" val="20000"/>
                    </a:ext>
                  </a:extLst>
                </a:gridCol>
                <a:gridCol w="2252710">
                  <a:extLst>
                    <a:ext uri="{9D8B030D-6E8A-4147-A177-3AD203B41FA5}">
                      <a16:colId xmlns:a16="http://schemas.microsoft.com/office/drawing/2014/main" val="20001"/>
                    </a:ext>
                  </a:extLst>
                </a:gridCol>
                <a:gridCol w="1506542">
                  <a:extLst>
                    <a:ext uri="{9D8B030D-6E8A-4147-A177-3AD203B41FA5}">
                      <a16:colId xmlns:a16="http://schemas.microsoft.com/office/drawing/2014/main" val="20002"/>
                    </a:ext>
                  </a:extLst>
                </a:gridCol>
              </a:tblGrid>
              <a:tr h="507294">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800" b="1" i="0" u="none" strike="noStrike" cap="none" normalizeH="0" baseline="0" dirty="0">
                          <a:ln>
                            <a:noFill/>
                          </a:ln>
                          <a:solidFill>
                            <a:srgbClr val="000080"/>
                          </a:solidFill>
                          <a:effectLst/>
                          <a:latin typeface="Arial" charset="0"/>
                        </a:rPr>
                        <a:t>Income/savings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800" b="1" i="0" u="none" strike="noStrike" cap="none" normalizeH="0" baseline="0" noProof="0" dirty="0">
                          <a:ln>
                            <a:noFill/>
                          </a:ln>
                          <a:solidFill>
                            <a:srgbClr val="000080"/>
                          </a:solidFill>
                          <a:effectLst/>
                          <a:latin typeface="Arial" charset="0"/>
                        </a:rPr>
                        <a:t>Initial estimate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800" b="1" i="0" u="none" strike="noStrike" cap="none" normalizeH="0" baseline="0" noProof="0" dirty="0">
                          <a:ln>
                            <a:noFill/>
                          </a:ln>
                          <a:solidFill>
                            <a:srgbClr val="000080"/>
                          </a:solidFill>
                          <a:effectLst/>
                          <a:latin typeface="Arial" charset="0"/>
                        </a:rPr>
                        <a:t>Expected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0"/>
                  </a:ext>
                </a:extLst>
              </a:tr>
              <a:tr h="445027">
                <a:tc>
                  <a:txBody>
                    <a:bodyPr/>
                    <a:lstStyle/>
                    <a:p>
                      <a:pPr marL="541338" marR="0" lvl="1" indent="0" algn="l" defTabSz="914400" rtl="0" eaLnBrk="1" fontAlgn="base" latinLnBrk="0" hangingPunct="1">
                        <a:lnSpc>
                          <a:spcPct val="100000"/>
                        </a:lnSpc>
                        <a:spcBef>
                          <a:spcPct val="20000"/>
                        </a:spcBef>
                        <a:spcAft>
                          <a:spcPts val="600"/>
                        </a:spcAft>
                        <a:buClr>
                          <a:srgbClr val="000099"/>
                        </a:buClr>
                        <a:buSzTx/>
                        <a:buFont typeface="Wingdings" pitchFamily="2" charset="2"/>
                        <a:buNone/>
                        <a:tabLst/>
                      </a:pPr>
                      <a:endParaRPr kumimoji="0" lang="en-US" sz="1800" b="0" i="0" u="none" strike="noStrike" cap="none" normalizeH="0" baseline="0" dirty="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8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8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1"/>
                  </a:ext>
                </a:extLst>
              </a:tr>
              <a:tr h="435869">
                <a:tc>
                  <a:txBody>
                    <a:bodyPr/>
                    <a:lstStyle/>
                    <a:p>
                      <a:pPr marL="541338" marR="0" lvl="1" indent="0" algn="l" defTabSz="914400" rtl="0" eaLnBrk="1" fontAlgn="base" latinLnBrk="0" hangingPunct="1">
                        <a:lnSpc>
                          <a:spcPct val="100000"/>
                        </a:lnSpc>
                        <a:spcBef>
                          <a:spcPct val="20000"/>
                        </a:spcBef>
                        <a:spcAft>
                          <a:spcPts val="600"/>
                        </a:spcAft>
                        <a:buClr>
                          <a:srgbClr val="000099"/>
                        </a:buClr>
                        <a:buSzTx/>
                        <a:buFont typeface="Wingdings" pitchFamily="2" charset="2"/>
                        <a:buNone/>
                        <a:tabLst/>
                      </a:pPr>
                      <a:endParaRPr kumimoji="0" lang="en-US" sz="1800" b="0" i="0" u="none" strike="noStrike" cap="none" normalizeH="0" baseline="0" dirty="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8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8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2"/>
                  </a:ext>
                </a:extLst>
              </a:tr>
              <a:tr h="437701">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800" b="1" i="0" u="none" strike="noStrike" cap="none" normalizeH="0" baseline="0" dirty="0">
                          <a:ln>
                            <a:noFill/>
                          </a:ln>
                          <a:solidFill>
                            <a:schemeClr val="tx1"/>
                          </a:solidFill>
                          <a:effectLst/>
                          <a:latin typeface="Arial" charset="0"/>
                        </a:rPr>
                        <a:t>Sum</a:t>
                      </a:r>
                      <a:r>
                        <a:t> </a:t>
                      </a:r>
                      <a:endParaRPr kumimoji="0" lang="en-US" sz="1800" b="0" i="0" u="none" strike="noStrike" cap="none" normalizeH="0" baseline="0" dirty="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8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8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3"/>
                  </a:ext>
                </a:extLst>
              </a:tr>
              <a:tr h="435869">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800" b="1" i="0" u="none" strike="noStrike" cap="none" normalizeH="0" baseline="0" dirty="0">
                          <a:ln>
                            <a:noFill/>
                          </a:ln>
                          <a:solidFill>
                            <a:srgbClr val="000080"/>
                          </a:solidFill>
                          <a:effectLst/>
                          <a:latin typeface="Arial" charset="0"/>
                        </a:rPr>
                        <a:t>Costs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8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8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4"/>
                  </a:ext>
                </a:extLst>
              </a:tr>
              <a:tr h="437701">
                <a:tc>
                  <a:txBody>
                    <a:bodyPr/>
                    <a:lstStyle/>
                    <a:p>
                      <a:pPr marL="541338" marR="0" lvl="1" indent="0" algn="l" defTabSz="914400" rtl="0" eaLnBrk="1" fontAlgn="base" latinLnBrk="0" hangingPunct="1">
                        <a:lnSpc>
                          <a:spcPct val="100000"/>
                        </a:lnSpc>
                        <a:spcBef>
                          <a:spcPct val="20000"/>
                        </a:spcBef>
                        <a:spcAft>
                          <a:spcPts val="600"/>
                        </a:spcAft>
                        <a:buClr>
                          <a:srgbClr val="000099"/>
                        </a:buClr>
                        <a:buSzTx/>
                        <a:buFont typeface="Wingdings" pitchFamily="2" charset="2"/>
                        <a:buNone/>
                        <a:tabLst/>
                      </a:pPr>
                      <a:endParaRPr kumimoji="0" lang="en-US" sz="1800" b="0" i="0" u="none" strike="noStrike" cap="none" normalizeH="0" baseline="0" dirty="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8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8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5"/>
                  </a:ext>
                </a:extLst>
              </a:tr>
              <a:tr h="435869">
                <a:tc>
                  <a:txBody>
                    <a:bodyPr/>
                    <a:lstStyle/>
                    <a:p>
                      <a:pPr marL="541338" marR="0" lvl="1" indent="0" algn="l" defTabSz="914400" rtl="0" eaLnBrk="1" fontAlgn="base" latinLnBrk="0" hangingPunct="1">
                        <a:lnSpc>
                          <a:spcPct val="100000"/>
                        </a:lnSpc>
                        <a:spcBef>
                          <a:spcPct val="20000"/>
                        </a:spcBef>
                        <a:spcAft>
                          <a:spcPts val="600"/>
                        </a:spcAft>
                        <a:buClr>
                          <a:srgbClr val="000099"/>
                        </a:buClr>
                        <a:buSzTx/>
                        <a:buFont typeface="Wingdings" pitchFamily="2" charset="2"/>
                        <a:buNone/>
                        <a:tabLst/>
                      </a:pPr>
                      <a:endParaRPr kumimoji="0" lang="en-US" sz="1800" b="0" i="0" u="none" strike="noStrike" cap="none" normalizeH="0" baseline="0" dirty="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8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8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6"/>
                  </a:ext>
                </a:extLst>
              </a:tr>
              <a:tr h="437701">
                <a:tc>
                  <a:txBody>
                    <a:bodyPr/>
                    <a:lstStyle/>
                    <a:p>
                      <a:pPr marL="541338" marR="0" lvl="1" indent="0" algn="l" defTabSz="914400" rtl="0" eaLnBrk="1" fontAlgn="base" latinLnBrk="0" hangingPunct="1">
                        <a:lnSpc>
                          <a:spcPct val="100000"/>
                        </a:lnSpc>
                        <a:spcBef>
                          <a:spcPct val="20000"/>
                        </a:spcBef>
                        <a:spcAft>
                          <a:spcPts val="600"/>
                        </a:spcAft>
                        <a:buClr>
                          <a:srgbClr val="000099"/>
                        </a:buClr>
                        <a:buSzTx/>
                        <a:buFont typeface="Wingdings" pitchFamily="2" charset="2"/>
                        <a:buNone/>
                        <a:tabLst/>
                      </a:pPr>
                      <a:endParaRPr kumimoji="0" lang="en-US" sz="1800" b="0" i="0" u="none" strike="noStrike" cap="none" normalizeH="0" baseline="0" dirty="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8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8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7"/>
                  </a:ext>
                </a:extLst>
              </a:tr>
              <a:tr h="435869">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800" b="1" i="0" u="none" strike="noStrike" cap="none" normalizeH="0" baseline="0" dirty="0">
                          <a:ln>
                            <a:noFill/>
                          </a:ln>
                          <a:solidFill>
                            <a:schemeClr val="tx1"/>
                          </a:solidFill>
                          <a:effectLst/>
                          <a:latin typeface="Arial" charset="0"/>
                        </a:rPr>
                        <a:t>Sum costs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8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8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8"/>
                  </a:ext>
                </a:extLst>
              </a:tr>
              <a:tr h="437701">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800" b="1" i="0" u="none" strike="noStrike" cap="none" normalizeH="0" baseline="0" dirty="0">
                          <a:ln>
                            <a:noFill/>
                          </a:ln>
                          <a:solidFill>
                            <a:srgbClr val="000080"/>
                          </a:solidFill>
                          <a:effectLst/>
                          <a:latin typeface="Arial" charset="0"/>
                        </a:rPr>
                        <a:t>Gain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8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8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9"/>
                  </a:ext>
                </a:extLst>
              </a:tr>
            </a:tbl>
          </a:graphicData>
        </a:graphic>
      </p:graphicFrame>
      <p:grpSp>
        <p:nvGrpSpPr>
          <p:cNvPr id="5" name="Gruppe 4">
            <a:extLst>
              <a:ext uri="{FF2B5EF4-FFF2-40B4-BE49-F238E27FC236}">
                <a16:creationId xmlns:a16="http://schemas.microsoft.com/office/drawing/2014/main" id="{CAD1A499-0DF2-44F6-9847-7B85E50F9AF9}"/>
              </a:ext>
            </a:extLst>
          </p:cNvPr>
          <p:cNvGrpSpPr/>
          <p:nvPr/>
        </p:nvGrpSpPr>
        <p:grpSpPr>
          <a:xfrm>
            <a:off x="1199456" y="6575976"/>
            <a:ext cx="1147299" cy="144372"/>
            <a:chOff x="1199456" y="6596996"/>
            <a:chExt cx="1147299" cy="144372"/>
          </a:xfrm>
        </p:grpSpPr>
        <p:sp>
          <p:nvSpPr>
            <p:cNvPr id="6" name="Pil: femkant 5">
              <a:extLst>
                <a:ext uri="{FF2B5EF4-FFF2-40B4-BE49-F238E27FC236}">
                  <a16:creationId xmlns:a16="http://schemas.microsoft.com/office/drawing/2014/main" id="{102332FC-5055-4197-943A-F62C0E9FA872}"/>
                </a:ext>
              </a:extLst>
            </p:cNvPr>
            <p:cNvSpPr/>
            <p:nvPr/>
          </p:nvSpPr>
          <p:spPr>
            <a:xfrm>
              <a:off x="1199456" y="6597352"/>
              <a:ext cx="288032" cy="144016"/>
            </a:xfrm>
            <a:prstGeom prst="homePlate">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D</a:t>
              </a:r>
            </a:p>
          </p:txBody>
        </p:sp>
        <p:sp>
          <p:nvSpPr>
            <p:cNvPr id="7" name="Pil: vinkeltegn 6">
              <a:extLst>
                <a:ext uri="{FF2B5EF4-FFF2-40B4-BE49-F238E27FC236}">
                  <a16:creationId xmlns:a16="http://schemas.microsoft.com/office/drawing/2014/main" id="{6DC65B0C-1DD4-482E-B120-B31026EBB410}"/>
                </a:ext>
              </a:extLst>
            </p:cNvPr>
            <p:cNvSpPr/>
            <p:nvPr/>
          </p:nvSpPr>
          <p:spPr>
            <a:xfrm>
              <a:off x="1449725" y="6597352"/>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MA</a:t>
              </a:r>
            </a:p>
          </p:txBody>
        </p:sp>
        <p:sp>
          <p:nvSpPr>
            <p:cNvPr id="8" name="Pil: vinkeltegn 7">
              <a:extLst>
                <a:ext uri="{FF2B5EF4-FFF2-40B4-BE49-F238E27FC236}">
                  <a16:creationId xmlns:a16="http://schemas.microsoft.com/office/drawing/2014/main" id="{49B6F6B0-2465-4A76-9FA9-D203224FA9E4}"/>
                </a:ext>
              </a:extLst>
            </p:cNvPr>
            <p:cNvSpPr/>
            <p:nvPr/>
          </p:nvSpPr>
          <p:spPr>
            <a:xfrm>
              <a:off x="1735618" y="6596996"/>
              <a:ext cx="322152" cy="144016"/>
            </a:xfrm>
            <a:prstGeom prst="chevron">
              <a:avLst/>
            </a:prstGeom>
            <a:solidFill>
              <a:srgbClr val="31659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solidFill>
                </a:rPr>
                <a:t>I</a:t>
              </a:r>
            </a:p>
          </p:txBody>
        </p:sp>
        <p:sp>
          <p:nvSpPr>
            <p:cNvPr id="9" name="Pil: vinkeltegn 8">
              <a:extLst>
                <a:ext uri="{FF2B5EF4-FFF2-40B4-BE49-F238E27FC236}">
                  <a16:creationId xmlns:a16="http://schemas.microsoft.com/office/drawing/2014/main" id="{40239112-E37C-4B83-A3B8-CCC92F9E1917}"/>
                </a:ext>
              </a:extLst>
            </p:cNvPr>
            <p:cNvSpPr/>
            <p:nvPr/>
          </p:nvSpPr>
          <p:spPr>
            <a:xfrm>
              <a:off x="2024603" y="6597352"/>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C</a:t>
              </a:r>
            </a:p>
          </p:txBody>
        </p:sp>
      </p:gr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tel 3"/>
          <p:cNvSpPr>
            <a:spLocks noGrp="1"/>
          </p:cNvSpPr>
          <p:nvPr>
            <p:ph type="ctrTitle"/>
          </p:nvPr>
        </p:nvSpPr>
        <p:spPr>
          <a:xfrm>
            <a:off x="407368" y="235294"/>
            <a:ext cx="7086600" cy="1152128"/>
          </a:xfrm>
          <a:effectLst>
            <a:outerShdw dist="17961" dir="2700000" algn="ctr" rotWithShape="0">
              <a:schemeClr val="hlink"/>
            </a:outerShdw>
          </a:effectLst>
        </p:spPr>
        <p:txBody>
          <a:bodyPr/>
          <a:lstStyle/>
          <a:p>
            <a:r>
              <a:rPr lang="en-US" dirty="0">
                <a:solidFill>
                  <a:srgbClr val="1F4268"/>
                </a:solidFill>
              </a:rPr>
              <a:t>CONTROL</a:t>
            </a:r>
          </a:p>
        </p:txBody>
      </p:sp>
      <p:grpSp>
        <p:nvGrpSpPr>
          <p:cNvPr id="4" name="Gruppe 3">
            <a:extLst>
              <a:ext uri="{FF2B5EF4-FFF2-40B4-BE49-F238E27FC236}">
                <a16:creationId xmlns:a16="http://schemas.microsoft.com/office/drawing/2014/main" id="{84E17443-3B40-4001-9B66-AACDFC557623}"/>
              </a:ext>
            </a:extLst>
          </p:cNvPr>
          <p:cNvGrpSpPr/>
          <p:nvPr/>
        </p:nvGrpSpPr>
        <p:grpSpPr>
          <a:xfrm>
            <a:off x="1199456" y="6576332"/>
            <a:ext cx="1147299" cy="147158"/>
            <a:chOff x="1199456" y="6597352"/>
            <a:chExt cx="1147299" cy="147158"/>
          </a:xfrm>
        </p:grpSpPr>
        <p:sp>
          <p:nvSpPr>
            <p:cNvPr id="5" name="Pil: femkant 4">
              <a:extLst>
                <a:ext uri="{FF2B5EF4-FFF2-40B4-BE49-F238E27FC236}">
                  <a16:creationId xmlns:a16="http://schemas.microsoft.com/office/drawing/2014/main" id="{D494FE54-DF39-401E-8D63-D0582C608808}"/>
                </a:ext>
              </a:extLst>
            </p:cNvPr>
            <p:cNvSpPr/>
            <p:nvPr/>
          </p:nvSpPr>
          <p:spPr>
            <a:xfrm>
              <a:off x="1199456" y="6597352"/>
              <a:ext cx="288032" cy="144016"/>
            </a:xfrm>
            <a:prstGeom prst="homePlate">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D</a:t>
              </a:r>
            </a:p>
          </p:txBody>
        </p:sp>
        <p:sp>
          <p:nvSpPr>
            <p:cNvPr id="6" name="Pil: vinkeltegn 5">
              <a:extLst>
                <a:ext uri="{FF2B5EF4-FFF2-40B4-BE49-F238E27FC236}">
                  <a16:creationId xmlns:a16="http://schemas.microsoft.com/office/drawing/2014/main" id="{5130DF9C-FCCD-4661-B51A-514A226AFFDB}"/>
                </a:ext>
              </a:extLst>
            </p:cNvPr>
            <p:cNvSpPr/>
            <p:nvPr/>
          </p:nvSpPr>
          <p:spPr>
            <a:xfrm>
              <a:off x="1449725" y="6597352"/>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MA</a:t>
              </a:r>
            </a:p>
          </p:txBody>
        </p:sp>
        <p:sp>
          <p:nvSpPr>
            <p:cNvPr id="7" name="Pil: vinkeltegn 6">
              <a:extLst>
                <a:ext uri="{FF2B5EF4-FFF2-40B4-BE49-F238E27FC236}">
                  <a16:creationId xmlns:a16="http://schemas.microsoft.com/office/drawing/2014/main" id="{2F112CA4-92D5-462E-87C8-6E77882CC0B7}"/>
                </a:ext>
              </a:extLst>
            </p:cNvPr>
            <p:cNvSpPr/>
            <p:nvPr/>
          </p:nvSpPr>
          <p:spPr>
            <a:xfrm>
              <a:off x="1735618" y="6600138"/>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I</a:t>
              </a:r>
            </a:p>
          </p:txBody>
        </p:sp>
        <p:sp>
          <p:nvSpPr>
            <p:cNvPr id="8" name="Pil: vinkeltegn 7">
              <a:extLst>
                <a:ext uri="{FF2B5EF4-FFF2-40B4-BE49-F238E27FC236}">
                  <a16:creationId xmlns:a16="http://schemas.microsoft.com/office/drawing/2014/main" id="{A56E344D-C997-48A1-8AEB-6862E0D3F1C1}"/>
                </a:ext>
              </a:extLst>
            </p:cNvPr>
            <p:cNvSpPr/>
            <p:nvPr/>
          </p:nvSpPr>
          <p:spPr>
            <a:xfrm>
              <a:off x="2024603" y="6600494"/>
              <a:ext cx="322152" cy="144016"/>
            </a:xfrm>
            <a:prstGeom prst="chevron">
              <a:avLst/>
            </a:prstGeom>
            <a:solidFill>
              <a:srgbClr val="31659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solidFill>
                </a:rPr>
                <a:t>C</a:t>
              </a:r>
            </a:p>
          </p:txBody>
        </p:sp>
      </p:grpSp>
      <p:sp>
        <p:nvSpPr>
          <p:cNvPr id="2" name="TekstSylinder 1">
            <a:extLst>
              <a:ext uri="{FF2B5EF4-FFF2-40B4-BE49-F238E27FC236}">
                <a16:creationId xmlns:a16="http://schemas.microsoft.com/office/drawing/2014/main" id="{D5106C85-1336-4E37-8CC5-D49D35761F58}"/>
              </a:ext>
            </a:extLst>
          </p:cNvPr>
          <p:cNvSpPr txBox="1"/>
          <p:nvPr/>
        </p:nvSpPr>
        <p:spPr>
          <a:xfrm>
            <a:off x="479376" y="1268760"/>
            <a:ext cx="8352928" cy="4611519"/>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a:t>Documentation of improvements achieved</a:t>
            </a:r>
          </a:p>
          <a:p>
            <a:pPr marL="285750" indent="-285750">
              <a:lnSpc>
                <a:spcPct val="150000"/>
              </a:lnSpc>
              <a:buFont typeface="Arial" panose="020B0604020202020204" pitchFamily="34" charset="0"/>
              <a:buChar char="•"/>
            </a:pPr>
            <a:r>
              <a:rPr lang="en-US" dirty="0"/>
              <a:t>Documentation of economical gains achieved</a:t>
            </a:r>
          </a:p>
          <a:p>
            <a:pPr marL="285750" indent="-285750">
              <a:lnSpc>
                <a:spcPct val="150000"/>
              </a:lnSpc>
              <a:buFont typeface="Arial" panose="020B0604020202020204" pitchFamily="34" charset="0"/>
              <a:buChar char="•"/>
            </a:pPr>
            <a:r>
              <a:rPr lang="en-US" dirty="0"/>
              <a:t>Updated measurement systems</a:t>
            </a:r>
          </a:p>
          <a:p>
            <a:pPr marL="285750" indent="-285750">
              <a:lnSpc>
                <a:spcPct val="150000"/>
              </a:lnSpc>
              <a:buFont typeface="Arial" panose="020B0604020202020204" pitchFamily="34" charset="0"/>
              <a:buChar char="•"/>
            </a:pPr>
            <a:r>
              <a:rPr lang="en-US" dirty="0"/>
              <a:t>Standardized solutions</a:t>
            </a:r>
          </a:p>
          <a:p>
            <a:pPr marL="285750" indent="-285750">
              <a:lnSpc>
                <a:spcPct val="150000"/>
              </a:lnSpc>
              <a:buFont typeface="Arial" panose="020B0604020202020204" pitchFamily="34" charset="0"/>
              <a:buChar char="•"/>
            </a:pPr>
            <a:r>
              <a:rPr lang="en-US" dirty="0"/>
              <a:t>Updated systems (e.g., QMS)</a:t>
            </a:r>
          </a:p>
          <a:p>
            <a:pPr marL="285750" indent="-285750">
              <a:lnSpc>
                <a:spcPct val="150000"/>
              </a:lnSpc>
              <a:buFont typeface="Arial" panose="020B0604020202020204" pitchFamily="34" charset="0"/>
              <a:buChar char="•"/>
            </a:pPr>
            <a:r>
              <a:rPr lang="en-US" dirty="0"/>
              <a:t>Provided training</a:t>
            </a:r>
          </a:p>
          <a:p>
            <a:pPr marL="285750" indent="-285750">
              <a:lnSpc>
                <a:spcPct val="150000"/>
              </a:lnSpc>
              <a:buFont typeface="Arial" panose="020B0604020202020204" pitchFamily="34" charset="0"/>
              <a:buChar char="•"/>
            </a:pPr>
            <a:r>
              <a:rPr lang="en-US" dirty="0"/>
              <a:t>Assignment of new responsibility</a:t>
            </a:r>
          </a:p>
          <a:p>
            <a:pPr marL="285750" indent="-285750">
              <a:lnSpc>
                <a:spcPct val="150000"/>
              </a:lnSpc>
              <a:buFont typeface="Arial" panose="020B0604020202020204" pitchFamily="34" charset="0"/>
              <a:buChar char="•"/>
            </a:pPr>
            <a:r>
              <a:rPr lang="en-US" dirty="0"/>
              <a:t>Solutions handed over to the line organization</a:t>
            </a:r>
          </a:p>
          <a:p>
            <a:pPr marL="285750" indent="-285750">
              <a:lnSpc>
                <a:spcPct val="150000"/>
              </a:lnSpc>
              <a:buFont typeface="Arial" panose="020B0604020202020204" pitchFamily="34" charset="0"/>
              <a:buChar char="•"/>
            </a:pPr>
            <a:r>
              <a:rPr lang="en-US" dirty="0"/>
              <a:t>Documented and communicated opportunities for reuse</a:t>
            </a:r>
          </a:p>
          <a:p>
            <a:pPr marL="285750" indent="-285750">
              <a:lnSpc>
                <a:spcPct val="150000"/>
              </a:lnSpc>
              <a:buFont typeface="Arial" panose="020B0604020202020204" pitchFamily="34" charset="0"/>
              <a:buChar char="•"/>
            </a:pPr>
            <a:r>
              <a:rPr lang="en-US" dirty="0"/>
              <a:t>Documented and communicated new improvement opportunities</a:t>
            </a:r>
          </a:p>
          <a:p>
            <a:pPr marL="285750" indent="-285750">
              <a:lnSpc>
                <a:spcPct val="150000"/>
              </a:lnSpc>
              <a:buFont typeface="Arial" panose="020B0604020202020204" pitchFamily="34" charset="0"/>
              <a:buChar char="•"/>
            </a:pPr>
            <a:r>
              <a:rPr lang="en-US" dirty="0"/>
              <a:t>Evaluation of the project </a:t>
            </a:r>
          </a:p>
        </p:txBody>
      </p:sp>
      <p:pic>
        <p:nvPicPr>
          <p:cNvPr id="9" name="Grafikk 8" descr="Sjekkliste med heldekkende fyll">
            <a:extLst>
              <a:ext uri="{FF2B5EF4-FFF2-40B4-BE49-F238E27FC236}">
                <a16:creationId xmlns:a16="http://schemas.microsoft.com/office/drawing/2014/main" id="{298A7687-69C5-75EE-6B48-BF1A26AD1F6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688288" y="1313115"/>
            <a:ext cx="2520280" cy="2520280"/>
          </a:xfrm>
          <a:prstGeom prst="rect">
            <a:avLst/>
          </a:prstGeom>
        </p:spPr>
      </p:pic>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9154" name="Rectangle 2"/>
          <p:cNvSpPr>
            <a:spLocks noGrp="1" noChangeArrowheads="1"/>
          </p:cNvSpPr>
          <p:nvPr>
            <p:ph type="title"/>
          </p:nvPr>
        </p:nvSpPr>
        <p:spPr/>
        <p:txBody>
          <a:bodyPr/>
          <a:lstStyle/>
          <a:p>
            <a:pPr eaLnBrk="1" hangingPunct="1">
              <a:defRPr/>
            </a:pPr>
            <a:r>
              <a:rPr lang="en-US" sz="3200" dirty="0">
                <a:solidFill>
                  <a:srgbClr val="1F4268"/>
                </a:solidFill>
              </a:rPr>
              <a:t>Improvements achieved</a:t>
            </a:r>
          </a:p>
        </p:txBody>
      </p:sp>
      <p:graphicFrame>
        <p:nvGraphicFramePr>
          <p:cNvPr id="689157" name="Group 5"/>
          <p:cNvGraphicFramePr>
            <a:graphicFrameLocks noGrp="1"/>
          </p:cNvGraphicFramePr>
          <p:nvPr>
            <p:ph idx="1"/>
            <p:extLst>
              <p:ext uri="{D42A27DB-BD31-4B8C-83A1-F6EECF244321}">
                <p14:modId xmlns:p14="http://schemas.microsoft.com/office/powerpoint/2010/main" val="1002048922"/>
              </p:ext>
            </p:extLst>
          </p:nvPr>
        </p:nvGraphicFramePr>
        <p:xfrm>
          <a:off x="479376" y="1268762"/>
          <a:ext cx="10009111" cy="1845189"/>
        </p:xfrm>
        <a:graphic>
          <a:graphicData uri="http://schemas.openxmlformats.org/drawingml/2006/table">
            <a:tbl>
              <a:tblPr/>
              <a:tblGrid>
                <a:gridCol w="3146967">
                  <a:extLst>
                    <a:ext uri="{9D8B030D-6E8A-4147-A177-3AD203B41FA5}">
                      <a16:colId xmlns:a16="http://schemas.microsoft.com/office/drawing/2014/main" val="20000"/>
                    </a:ext>
                  </a:extLst>
                </a:gridCol>
                <a:gridCol w="1528601">
                  <a:extLst>
                    <a:ext uri="{9D8B030D-6E8A-4147-A177-3AD203B41FA5}">
                      <a16:colId xmlns:a16="http://schemas.microsoft.com/office/drawing/2014/main" val="20001"/>
                    </a:ext>
                  </a:extLst>
                </a:gridCol>
                <a:gridCol w="2090293">
                  <a:extLst>
                    <a:ext uri="{9D8B030D-6E8A-4147-A177-3AD203B41FA5}">
                      <a16:colId xmlns:a16="http://schemas.microsoft.com/office/drawing/2014/main" val="20002"/>
                    </a:ext>
                  </a:extLst>
                </a:gridCol>
                <a:gridCol w="3243250">
                  <a:extLst>
                    <a:ext uri="{9D8B030D-6E8A-4147-A177-3AD203B41FA5}">
                      <a16:colId xmlns:a16="http://schemas.microsoft.com/office/drawing/2014/main" val="20003"/>
                    </a:ext>
                  </a:extLst>
                </a:gridCol>
              </a:tblGrid>
              <a:tr h="477037">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600" b="1" i="0" u="none" strike="noStrike" cap="none" normalizeH="0" baseline="0" dirty="0">
                          <a:ln>
                            <a:noFill/>
                          </a:ln>
                          <a:solidFill>
                            <a:schemeClr val="tx1"/>
                          </a:solidFill>
                          <a:effectLst/>
                          <a:latin typeface="Arial" charset="0"/>
                        </a:rPr>
                        <a:t>Metric (CTQ)</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600" b="1" i="0" u="none" strike="noStrike" cap="none" normalizeH="0" baseline="0" dirty="0">
                          <a:ln>
                            <a:noFill/>
                          </a:ln>
                          <a:solidFill>
                            <a:schemeClr val="tx1"/>
                          </a:solidFill>
                          <a:effectLst/>
                          <a:latin typeface="Arial" charset="0"/>
                        </a:rPr>
                        <a:t>Baseline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600" b="1" i="0" u="none" strike="noStrike" cap="none" normalizeH="0" baseline="0" dirty="0">
                          <a:ln>
                            <a:noFill/>
                          </a:ln>
                          <a:solidFill>
                            <a:schemeClr val="tx1"/>
                          </a:solidFill>
                          <a:effectLst/>
                          <a:latin typeface="Arial" charset="0"/>
                        </a:rPr>
                        <a:t>Project target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600" b="1" i="0" u="none" strike="noStrike" cap="none" normalizeH="0" baseline="0" dirty="0">
                          <a:ln>
                            <a:noFill/>
                          </a:ln>
                          <a:solidFill>
                            <a:schemeClr val="tx1"/>
                          </a:solidFill>
                          <a:effectLst/>
                          <a:latin typeface="Arial" charset="0"/>
                        </a:rPr>
                        <a:t>Performance achieved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0"/>
                  </a:ext>
                </a:extLst>
              </a:tr>
              <a:tr h="477037">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600" b="1" i="0" u="none" strike="noStrike" cap="none" normalizeH="0" baseline="0" dirty="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6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6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6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491967847"/>
                  </a:ext>
                </a:extLst>
              </a:tr>
              <a:tr h="401970">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600" b="0" i="0" u="none" strike="noStrike" cap="none" normalizeH="0" baseline="0" dirty="0">
                        <a:ln>
                          <a:noFill/>
                        </a:ln>
                        <a:solidFill>
                          <a:srgbClr val="993300"/>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600" b="0"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6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6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9145">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600" b="0" i="0" u="none" strike="noStrike" cap="none" normalizeH="0" baseline="0" dirty="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600" b="0"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600" b="0"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1600" b="0"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80921" name="Text Box 27"/>
          <p:cNvSpPr txBox="1">
            <a:spLocks noChangeArrowheads="1"/>
          </p:cNvSpPr>
          <p:nvPr/>
        </p:nvSpPr>
        <p:spPr bwMode="auto">
          <a:xfrm>
            <a:off x="1626800" y="3309566"/>
            <a:ext cx="7777112" cy="369332"/>
          </a:xfrm>
          <a:prstGeom prst="rect">
            <a:avLst/>
          </a:prstGeom>
          <a:noFill/>
          <a:ln w="28575">
            <a:solidFill>
              <a:srgbClr val="993300"/>
            </a:solidFill>
            <a:miter lim="800000"/>
            <a:headEnd/>
            <a:tailEnd/>
          </a:ln>
        </p:spPr>
        <p:txBody>
          <a:bodyPr wrap="square">
            <a:spAutoFit/>
          </a:bodyPr>
          <a:lstStyle/>
          <a:p>
            <a:r>
              <a:rPr lang="en-US" dirty="0"/>
              <a:t>Illustrate performance improvements with graphics (before/after)</a:t>
            </a:r>
          </a:p>
        </p:txBody>
      </p:sp>
      <p:pic>
        <p:nvPicPr>
          <p:cNvPr id="80922" name="Picture 34"/>
          <p:cNvPicPr>
            <a:picLocks noChangeAspect="1" noChangeArrowheads="1"/>
          </p:cNvPicPr>
          <p:nvPr/>
        </p:nvPicPr>
        <p:blipFill>
          <a:blip r:embed="rId3" cstate="print"/>
          <a:srcRect/>
          <a:stretch>
            <a:fillRect/>
          </a:stretch>
        </p:blipFill>
        <p:spPr bwMode="auto">
          <a:xfrm>
            <a:off x="3992982" y="4053041"/>
            <a:ext cx="2839793" cy="1893194"/>
          </a:xfrm>
          <a:prstGeom prst="rect">
            <a:avLst/>
          </a:prstGeom>
          <a:noFill/>
          <a:ln w="19050">
            <a:noFill/>
            <a:miter lim="800000"/>
            <a:headEnd/>
            <a:tailEnd/>
          </a:ln>
        </p:spPr>
      </p:pic>
      <p:pic>
        <p:nvPicPr>
          <p:cNvPr id="80923" name="Picture 35"/>
          <p:cNvPicPr>
            <a:picLocks noChangeAspect="1" noChangeArrowheads="1"/>
          </p:cNvPicPr>
          <p:nvPr/>
        </p:nvPicPr>
        <p:blipFill>
          <a:blip r:embed="rId4" cstate="print"/>
          <a:srcRect/>
          <a:stretch>
            <a:fillRect/>
          </a:stretch>
        </p:blipFill>
        <p:spPr bwMode="auto">
          <a:xfrm>
            <a:off x="6960096" y="4051195"/>
            <a:ext cx="2969022" cy="1954771"/>
          </a:xfrm>
          <a:prstGeom prst="rect">
            <a:avLst/>
          </a:prstGeom>
          <a:noFill/>
          <a:ln w="19050">
            <a:noFill/>
            <a:miter lim="800000"/>
            <a:headEnd/>
            <a:tailEnd/>
          </a:ln>
        </p:spPr>
      </p:pic>
      <p:pic>
        <p:nvPicPr>
          <p:cNvPr id="80924" name="Picture 36"/>
          <p:cNvPicPr>
            <a:picLocks noChangeAspect="1" noChangeArrowheads="1"/>
          </p:cNvPicPr>
          <p:nvPr/>
        </p:nvPicPr>
        <p:blipFill>
          <a:blip r:embed="rId5" cstate="print"/>
          <a:srcRect/>
          <a:stretch>
            <a:fillRect/>
          </a:stretch>
        </p:blipFill>
        <p:spPr bwMode="auto">
          <a:xfrm>
            <a:off x="1183223" y="4051195"/>
            <a:ext cx="2680529" cy="1907178"/>
          </a:xfrm>
          <a:prstGeom prst="rect">
            <a:avLst/>
          </a:prstGeom>
          <a:noFill/>
          <a:ln w="19050">
            <a:noFill/>
            <a:miter lim="800000"/>
            <a:headEnd/>
            <a:tailEnd/>
          </a:ln>
        </p:spPr>
      </p:pic>
      <p:grpSp>
        <p:nvGrpSpPr>
          <p:cNvPr id="9" name="Gruppe 8">
            <a:extLst>
              <a:ext uri="{FF2B5EF4-FFF2-40B4-BE49-F238E27FC236}">
                <a16:creationId xmlns:a16="http://schemas.microsoft.com/office/drawing/2014/main" id="{46106E5E-152D-41C2-9B34-03CE3D89D18E}"/>
              </a:ext>
            </a:extLst>
          </p:cNvPr>
          <p:cNvGrpSpPr/>
          <p:nvPr/>
        </p:nvGrpSpPr>
        <p:grpSpPr>
          <a:xfrm>
            <a:off x="1199456" y="6576332"/>
            <a:ext cx="1147299" cy="147158"/>
            <a:chOff x="1199456" y="6597352"/>
            <a:chExt cx="1147299" cy="147158"/>
          </a:xfrm>
        </p:grpSpPr>
        <p:sp>
          <p:nvSpPr>
            <p:cNvPr id="10" name="Pil: femkant 9">
              <a:extLst>
                <a:ext uri="{FF2B5EF4-FFF2-40B4-BE49-F238E27FC236}">
                  <a16:creationId xmlns:a16="http://schemas.microsoft.com/office/drawing/2014/main" id="{4F8E06AE-7C1C-4D60-9D2A-70660D2A3E04}"/>
                </a:ext>
              </a:extLst>
            </p:cNvPr>
            <p:cNvSpPr/>
            <p:nvPr/>
          </p:nvSpPr>
          <p:spPr>
            <a:xfrm>
              <a:off x="1199456" y="6597352"/>
              <a:ext cx="288032" cy="144016"/>
            </a:xfrm>
            <a:prstGeom prst="homePlate">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D</a:t>
              </a:r>
            </a:p>
          </p:txBody>
        </p:sp>
        <p:sp>
          <p:nvSpPr>
            <p:cNvPr id="11" name="Pil: vinkeltegn 10">
              <a:extLst>
                <a:ext uri="{FF2B5EF4-FFF2-40B4-BE49-F238E27FC236}">
                  <a16:creationId xmlns:a16="http://schemas.microsoft.com/office/drawing/2014/main" id="{70DC16B6-399E-4860-9AB0-3E1F4ED890CC}"/>
                </a:ext>
              </a:extLst>
            </p:cNvPr>
            <p:cNvSpPr/>
            <p:nvPr/>
          </p:nvSpPr>
          <p:spPr>
            <a:xfrm>
              <a:off x="1449725" y="6597352"/>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MA</a:t>
              </a:r>
            </a:p>
          </p:txBody>
        </p:sp>
        <p:sp>
          <p:nvSpPr>
            <p:cNvPr id="12" name="Pil: vinkeltegn 11">
              <a:extLst>
                <a:ext uri="{FF2B5EF4-FFF2-40B4-BE49-F238E27FC236}">
                  <a16:creationId xmlns:a16="http://schemas.microsoft.com/office/drawing/2014/main" id="{726C8E5E-FAFE-4AB3-AE5F-A6407AB46961}"/>
                </a:ext>
              </a:extLst>
            </p:cNvPr>
            <p:cNvSpPr/>
            <p:nvPr/>
          </p:nvSpPr>
          <p:spPr>
            <a:xfrm>
              <a:off x="1735618" y="6600138"/>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I</a:t>
              </a:r>
            </a:p>
          </p:txBody>
        </p:sp>
        <p:sp>
          <p:nvSpPr>
            <p:cNvPr id="13" name="Pil: vinkeltegn 12">
              <a:extLst>
                <a:ext uri="{FF2B5EF4-FFF2-40B4-BE49-F238E27FC236}">
                  <a16:creationId xmlns:a16="http://schemas.microsoft.com/office/drawing/2014/main" id="{D1A10B53-8226-42C1-9C3C-6E5E10FE387C}"/>
                </a:ext>
              </a:extLst>
            </p:cNvPr>
            <p:cNvSpPr/>
            <p:nvPr/>
          </p:nvSpPr>
          <p:spPr>
            <a:xfrm>
              <a:off x="2024603" y="6600494"/>
              <a:ext cx="322152" cy="144016"/>
            </a:xfrm>
            <a:prstGeom prst="chevron">
              <a:avLst/>
            </a:prstGeom>
            <a:solidFill>
              <a:srgbClr val="31659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solidFill>
                </a:rPr>
                <a:t>C</a:t>
              </a:r>
            </a:p>
          </p:txBody>
        </p:sp>
      </p:gr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Rectangle 2"/>
          <p:cNvSpPr>
            <a:spLocks noGrp="1" noChangeArrowheads="1"/>
          </p:cNvSpPr>
          <p:nvPr>
            <p:ph type="title"/>
          </p:nvPr>
        </p:nvSpPr>
        <p:spPr/>
        <p:txBody>
          <a:bodyPr/>
          <a:lstStyle/>
          <a:p>
            <a:pPr eaLnBrk="1" hangingPunct="1">
              <a:defRPr/>
            </a:pPr>
            <a:r>
              <a:rPr lang="en-US" sz="3200" dirty="0">
                <a:solidFill>
                  <a:srgbClr val="1F4268"/>
                </a:solidFill>
              </a:rPr>
              <a:t>Economic gains (USD) generated</a:t>
            </a:r>
          </a:p>
        </p:txBody>
      </p:sp>
      <p:graphicFrame>
        <p:nvGraphicFramePr>
          <p:cNvPr id="690251" name="Group 75"/>
          <p:cNvGraphicFramePr>
            <a:graphicFrameLocks noGrp="1"/>
          </p:cNvGraphicFramePr>
          <p:nvPr>
            <p:ph type="tbl" idx="1"/>
            <p:extLst>
              <p:ext uri="{D42A27DB-BD31-4B8C-83A1-F6EECF244321}">
                <p14:modId xmlns:p14="http://schemas.microsoft.com/office/powerpoint/2010/main" val="4133372065"/>
              </p:ext>
            </p:extLst>
          </p:nvPr>
        </p:nvGraphicFramePr>
        <p:xfrm>
          <a:off x="479376" y="1316036"/>
          <a:ext cx="8602655" cy="4225928"/>
        </p:xfrm>
        <a:graphic>
          <a:graphicData uri="http://schemas.openxmlformats.org/drawingml/2006/table">
            <a:tbl>
              <a:tblPr/>
              <a:tblGrid>
                <a:gridCol w="4554659">
                  <a:extLst>
                    <a:ext uri="{9D8B030D-6E8A-4147-A177-3AD203B41FA5}">
                      <a16:colId xmlns:a16="http://schemas.microsoft.com/office/drawing/2014/main" val="20000"/>
                    </a:ext>
                  </a:extLst>
                </a:gridCol>
                <a:gridCol w="2482281">
                  <a:extLst>
                    <a:ext uri="{9D8B030D-6E8A-4147-A177-3AD203B41FA5}">
                      <a16:colId xmlns:a16="http://schemas.microsoft.com/office/drawing/2014/main" val="20001"/>
                    </a:ext>
                  </a:extLst>
                </a:gridCol>
                <a:gridCol w="1565715">
                  <a:extLst>
                    <a:ext uri="{9D8B030D-6E8A-4147-A177-3AD203B41FA5}">
                      <a16:colId xmlns:a16="http://schemas.microsoft.com/office/drawing/2014/main" val="20002"/>
                    </a:ext>
                  </a:extLst>
                </a:gridCol>
              </a:tblGrid>
              <a:tr h="422275">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2000" b="1" i="0" u="none" strike="noStrike" cap="none" normalizeH="0" baseline="0" dirty="0">
                          <a:ln>
                            <a:noFill/>
                          </a:ln>
                          <a:solidFill>
                            <a:srgbClr val="000080"/>
                          </a:solidFill>
                          <a:effectLst/>
                          <a:latin typeface="Arial" charset="0"/>
                        </a:rPr>
                        <a:t>Income/savings</a:t>
                      </a: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2000" b="1" i="0" u="none" strike="noStrike" cap="none" normalizeH="0" baseline="0" dirty="0">
                          <a:ln>
                            <a:noFill/>
                          </a:ln>
                          <a:solidFill>
                            <a:srgbClr val="000080"/>
                          </a:solidFill>
                          <a:effectLst/>
                          <a:latin typeface="Arial" charset="0"/>
                        </a:rPr>
                        <a:t>Initially estimated</a:t>
                      </a: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2000" b="1" i="0" u="none" strike="noStrike" cap="none" normalizeH="0" baseline="0">
                          <a:ln>
                            <a:noFill/>
                          </a:ln>
                          <a:solidFill>
                            <a:srgbClr val="000080"/>
                          </a:solidFill>
                          <a:effectLst/>
                          <a:latin typeface="Arial" charset="0"/>
                        </a:rPr>
                        <a:t>Achieved</a:t>
                      </a: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23863">
                <a:tc>
                  <a:txBody>
                    <a:bodyPr/>
                    <a:lstStyle/>
                    <a:p>
                      <a:pPr marL="541338" marR="0" lvl="1" indent="0" algn="l" defTabSz="914400" rtl="0" eaLnBrk="1" fontAlgn="base" latinLnBrk="0" hangingPunct="1">
                        <a:lnSpc>
                          <a:spcPct val="100000"/>
                        </a:lnSpc>
                        <a:spcBef>
                          <a:spcPct val="20000"/>
                        </a:spcBef>
                        <a:spcAft>
                          <a:spcPts val="600"/>
                        </a:spcAft>
                        <a:buClr>
                          <a:srgbClr val="000099"/>
                        </a:buClr>
                        <a:buSzTx/>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0688">
                <a:tc>
                  <a:txBody>
                    <a:bodyPr/>
                    <a:lstStyle/>
                    <a:p>
                      <a:pPr marL="541338" marR="0" lvl="1" indent="0" algn="l" defTabSz="914400" rtl="0" eaLnBrk="1" fontAlgn="base" latinLnBrk="0" hangingPunct="1">
                        <a:lnSpc>
                          <a:spcPct val="100000"/>
                        </a:lnSpc>
                        <a:spcBef>
                          <a:spcPct val="20000"/>
                        </a:spcBef>
                        <a:spcAft>
                          <a:spcPts val="600"/>
                        </a:spcAft>
                        <a:buClr>
                          <a:srgbClr val="000099"/>
                        </a:buClr>
                        <a:buSzTx/>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3863">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2000" b="1" i="0" u="none" strike="noStrike" cap="none" normalizeH="0" baseline="0" dirty="0">
                          <a:ln>
                            <a:noFill/>
                          </a:ln>
                          <a:solidFill>
                            <a:schemeClr val="tx1"/>
                          </a:solidFill>
                          <a:effectLst/>
                          <a:latin typeface="Arial" charset="0"/>
                        </a:rPr>
                        <a:t>Sum</a:t>
                      </a:r>
                      <a:r>
                        <a:rPr dirty="0"/>
                        <a:t> </a:t>
                      </a:r>
                      <a:endParaRPr kumimoji="0" lang="en-US" sz="2000" b="0" i="0" u="none" strike="noStrike" cap="none" normalizeH="0" baseline="0" dirty="0">
                        <a:ln>
                          <a:noFill/>
                        </a:ln>
                        <a:solidFill>
                          <a:schemeClr val="tx1"/>
                        </a:solidFill>
                        <a:effectLst/>
                        <a:latin typeface="Arial"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22275">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2000" b="1" i="0" u="none" strike="noStrike" cap="none" normalizeH="0" baseline="0" dirty="0">
                          <a:ln>
                            <a:noFill/>
                          </a:ln>
                          <a:solidFill>
                            <a:srgbClr val="000080"/>
                          </a:solidFill>
                          <a:effectLst/>
                          <a:latin typeface="Arial" charset="0"/>
                        </a:rPr>
                        <a:t>Costs</a:t>
                      </a: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22275">
                <a:tc>
                  <a:txBody>
                    <a:bodyPr/>
                    <a:lstStyle/>
                    <a:p>
                      <a:pPr marL="541338" marR="0" lvl="1" indent="0" algn="l" defTabSz="914400" rtl="0" eaLnBrk="1" fontAlgn="base" latinLnBrk="0" hangingPunct="1">
                        <a:lnSpc>
                          <a:spcPct val="100000"/>
                        </a:lnSpc>
                        <a:spcBef>
                          <a:spcPct val="20000"/>
                        </a:spcBef>
                        <a:spcAft>
                          <a:spcPts val="600"/>
                        </a:spcAft>
                        <a:buClr>
                          <a:srgbClr val="000099"/>
                        </a:buClr>
                        <a:buSzTx/>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23863">
                <a:tc>
                  <a:txBody>
                    <a:bodyPr/>
                    <a:lstStyle/>
                    <a:p>
                      <a:pPr marL="541338" marR="0" lvl="1" indent="0" algn="l" defTabSz="914400" rtl="0" eaLnBrk="1" fontAlgn="base" latinLnBrk="0" hangingPunct="1">
                        <a:lnSpc>
                          <a:spcPct val="100000"/>
                        </a:lnSpc>
                        <a:spcBef>
                          <a:spcPct val="20000"/>
                        </a:spcBef>
                        <a:spcAft>
                          <a:spcPts val="600"/>
                        </a:spcAft>
                        <a:buClr>
                          <a:srgbClr val="000099"/>
                        </a:buClr>
                        <a:buSzTx/>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20688">
                <a:tc>
                  <a:txBody>
                    <a:bodyPr/>
                    <a:lstStyle/>
                    <a:p>
                      <a:pPr marL="541338" marR="0" lvl="1" indent="0" algn="l" defTabSz="914400" rtl="0" eaLnBrk="1" fontAlgn="base" latinLnBrk="0" hangingPunct="1">
                        <a:lnSpc>
                          <a:spcPct val="100000"/>
                        </a:lnSpc>
                        <a:spcBef>
                          <a:spcPct val="20000"/>
                        </a:spcBef>
                        <a:spcAft>
                          <a:spcPts val="600"/>
                        </a:spcAft>
                        <a:buClr>
                          <a:srgbClr val="000099"/>
                        </a:buClr>
                        <a:buSzTx/>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23863">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2000" b="1" i="0" u="none" strike="noStrike" cap="none" normalizeH="0" baseline="0" dirty="0">
                          <a:ln>
                            <a:noFill/>
                          </a:ln>
                          <a:solidFill>
                            <a:schemeClr val="tx1"/>
                          </a:solidFill>
                          <a:effectLst/>
                          <a:latin typeface="Arial" charset="0"/>
                        </a:rPr>
                        <a:t>Sum costs</a:t>
                      </a: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1" i="0" u="none" strike="noStrike" cap="none" normalizeH="0" baseline="0">
                        <a:ln>
                          <a:noFill/>
                        </a:ln>
                        <a:solidFill>
                          <a:schemeClr val="tx1"/>
                        </a:solidFill>
                        <a:effectLst/>
                        <a:latin typeface="Arial"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22275">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2000" b="1" i="0" u="none" strike="noStrike" cap="none" normalizeH="0" baseline="0" dirty="0">
                          <a:ln>
                            <a:noFill/>
                          </a:ln>
                          <a:solidFill>
                            <a:srgbClr val="000080"/>
                          </a:solidFill>
                          <a:effectLst/>
                          <a:latin typeface="Arial" charset="0"/>
                        </a:rPr>
                        <a:t>Gain</a:t>
                      </a: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1" i="0" u="none" strike="noStrike" cap="none" normalizeH="0" baseline="0" dirty="0">
                        <a:ln>
                          <a:noFill/>
                        </a:ln>
                        <a:solidFill>
                          <a:srgbClr val="000080"/>
                        </a:solidFill>
                        <a:effectLst/>
                        <a:latin typeface="Arial"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en-US" sz="2000" b="1" i="0" u="none" strike="noStrike" cap="none" normalizeH="0" baseline="0" dirty="0">
                        <a:ln>
                          <a:noFill/>
                        </a:ln>
                        <a:solidFill>
                          <a:srgbClr val="000080"/>
                        </a:solidFill>
                        <a:effectLst/>
                        <a:latin typeface="Arial"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grpSp>
        <p:nvGrpSpPr>
          <p:cNvPr id="5" name="Gruppe 4">
            <a:extLst>
              <a:ext uri="{FF2B5EF4-FFF2-40B4-BE49-F238E27FC236}">
                <a16:creationId xmlns:a16="http://schemas.microsoft.com/office/drawing/2014/main" id="{523140C2-8B21-4D73-A39B-806342896E7E}"/>
              </a:ext>
            </a:extLst>
          </p:cNvPr>
          <p:cNvGrpSpPr/>
          <p:nvPr/>
        </p:nvGrpSpPr>
        <p:grpSpPr>
          <a:xfrm>
            <a:off x="1199456" y="6576332"/>
            <a:ext cx="1147299" cy="147158"/>
            <a:chOff x="1199456" y="6597352"/>
            <a:chExt cx="1147299" cy="147158"/>
          </a:xfrm>
        </p:grpSpPr>
        <p:sp>
          <p:nvSpPr>
            <p:cNvPr id="6" name="Pil: femkant 5">
              <a:extLst>
                <a:ext uri="{FF2B5EF4-FFF2-40B4-BE49-F238E27FC236}">
                  <a16:creationId xmlns:a16="http://schemas.microsoft.com/office/drawing/2014/main" id="{A7C83A68-6DCF-4599-A832-3B3AE38C739F}"/>
                </a:ext>
              </a:extLst>
            </p:cNvPr>
            <p:cNvSpPr/>
            <p:nvPr/>
          </p:nvSpPr>
          <p:spPr>
            <a:xfrm>
              <a:off x="1199456" y="6597352"/>
              <a:ext cx="288032" cy="144016"/>
            </a:xfrm>
            <a:prstGeom prst="homePlate">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D</a:t>
              </a:r>
            </a:p>
          </p:txBody>
        </p:sp>
        <p:sp>
          <p:nvSpPr>
            <p:cNvPr id="7" name="Pil: vinkeltegn 6">
              <a:extLst>
                <a:ext uri="{FF2B5EF4-FFF2-40B4-BE49-F238E27FC236}">
                  <a16:creationId xmlns:a16="http://schemas.microsoft.com/office/drawing/2014/main" id="{D385404F-5F2B-4E52-A656-F7127D7A9F57}"/>
                </a:ext>
              </a:extLst>
            </p:cNvPr>
            <p:cNvSpPr/>
            <p:nvPr/>
          </p:nvSpPr>
          <p:spPr>
            <a:xfrm>
              <a:off x="1449725" y="6597352"/>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MA</a:t>
              </a:r>
            </a:p>
          </p:txBody>
        </p:sp>
        <p:sp>
          <p:nvSpPr>
            <p:cNvPr id="8" name="Pil: vinkeltegn 7">
              <a:extLst>
                <a:ext uri="{FF2B5EF4-FFF2-40B4-BE49-F238E27FC236}">
                  <a16:creationId xmlns:a16="http://schemas.microsoft.com/office/drawing/2014/main" id="{349EE0A9-39DE-40DE-AA55-90896446FEB8}"/>
                </a:ext>
              </a:extLst>
            </p:cNvPr>
            <p:cNvSpPr/>
            <p:nvPr/>
          </p:nvSpPr>
          <p:spPr>
            <a:xfrm>
              <a:off x="1735618" y="6600138"/>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I</a:t>
              </a:r>
            </a:p>
          </p:txBody>
        </p:sp>
        <p:sp>
          <p:nvSpPr>
            <p:cNvPr id="9" name="Pil: vinkeltegn 8">
              <a:extLst>
                <a:ext uri="{FF2B5EF4-FFF2-40B4-BE49-F238E27FC236}">
                  <a16:creationId xmlns:a16="http://schemas.microsoft.com/office/drawing/2014/main" id="{F5578761-098F-47F3-AEE9-5DB6D9A0C4F5}"/>
                </a:ext>
              </a:extLst>
            </p:cNvPr>
            <p:cNvSpPr/>
            <p:nvPr/>
          </p:nvSpPr>
          <p:spPr>
            <a:xfrm>
              <a:off x="2024603" y="6600494"/>
              <a:ext cx="322152" cy="144016"/>
            </a:xfrm>
            <a:prstGeom prst="chevron">
              <a:avLst/>
            </a:prstGeom>
            <a:solidFill>
              <a:srgbClr val="31659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solidFill>
                </a:rPr>
                <a:t>C</a:t>
              </a:r>
            </a:p>
          </p:txBody>
        </p:sp>
      </p:gr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7346" name="Rectangle 2"/>
          <p:cNvSpPr>
            <a:spLocks noGrp="1" noChangeArrowheads="1"/>
          </p:cNvSpPr>
          <p:nvPr>
            <p:ph type="title"/>
          </p:nvPr>
        </p:nvSpPr>
        <p:spPr>
          <a:xfrm>
            <a:off x="304800" y="44625"/>
            <a:ext cx="10831760" cy="1007889"/>
          </a:xfrm>
        </p:spPr>
        <p:txBody>
          <a:bodyPr/>
          <a:lstStyle/>
          <a:p>
            <a:pPr eaLnBrk="1" hangingPunct="1">
              <a:defRPr/>
            </a:pPr>
            <a:r>
              <a:rPr lang="en-US" sz="2400" dirty="0">
                <a:solidFill>
                  <a:srgbClr val="1F4268"/>
                </a:solidFill>
              </a:rPr>
              <a:t>Specification of necessary changes in measurement system and reports </a:t>
            </a:r>
            <a:r>
              <a:rPr lang="en-US" sz="2000" dirty="0">
                <a:solidFill>
                  <a:srgbClr val="1F4268"/>
                </a:solidFill>
              </a:rPr>
              <a:t>Deliverables in the sustain category</a:t>
            </a:r>
            <a:endParaRPr lang="en-US" sz="3200" dirty="0">
              <a:solidFill>
                <a:srgbClr val="1F4268"/>
              </a:solidFill>
            </a:endParaRPr>
          </a:p>
        </p:txBody>
      </p:sp>
      <p:sp>
        <p:nvSpPr>
          <p:cNvPr id="87042" name="Rectangle 3"/>
          <p:cNvSpPr>
            <a:spLocks noGrp="1" noChangeArrowheads="1"/>
          </p:cNvSpPr>
          <p:nvPr>
            <p:ph type="body" idx="1"/>
          </p:nvPr>
        </p:nvSpPr>
        <p:spPr/>
        <p:txBody>
          <a:bodyPr/>
          <a:lstStyle/>
          <a:p>
            <a:pPr eaLnBrk="1" hangingPunct="1"/>
            <a:r>
              <a:rPr lang="en-US" dirty="0"/>
              <a:t>&lt;Specify here&gt;</a:t>
            </a:r>
          </a:p>
        </p:txBody>
      </p:sp>
      <p:grpSp>
        <p:nvGrpSpPr>
          <p:cNvPr id="5" name="Gruppe 4">
            <a:extLst>
              <a:ext uri="{FF2B5EF4-FFF2-40B4-BE49-F238E27FC236}">
                <a16:creationId xmlns:a16="http://schemas.microsoft.com/office/drawing/2014/main" id="{2D24D3ED-D6C5-4900-B76B-DD84FBD83D9B}"/>
              </a:ext>
            </a:extLst>
          </p:cNvPr>
          <p:cNvGrpSpPr/>
          <p:nvPr/>
        </p:nvGrpSpPr>
        <p:grpSpPr>
          <a:xfrm>
            <a:off x="1199456" y="6576332"/>
            <a:ext cx="1147299" cy="147158"/>
            <a:chOff x="1199456" y="6597352"/>
            <a:chExt cx="1147299" cy="147158"/>
          </a:xfrm>
        </p:grpSpPr>
        <p:sp>
          <p:nvSpPr>
            <p:cNvPr id="6" name="Pil: femkant 5">
              <a:extLst>
                <a:ext uri="{FF2B5EF4-FFF2-40B4-BE49-F238E27FC236}">
                  <a16:creationId xmlns:a16="http://schemas.microsoft.com/office/drawing/2014/main" id="{5393DACA-D650-44A5-BED7-715414FACD1B}"/>
                </a:ext>
              </a:extLst>
            </p:cNvPr>
            <p:cNvSpPr/>
            <p:nvPr/>
          </p:nvSpPr>
          <p:spPr>
            <a:xfrm>
              <a:off x="1199456" y="6597352"/>
              <a:ext cx="288032" cy="144016"/>
            </a:xfrm>
            <a:prstGeom prst="homePlate">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D</a:t>
              </a:r>
            </a:p>
          </p:txBody>
        </p:sp>
        <p:sp>
          <p:nvSpPr>
            <p:cNvPr id="7" name="Pil: vinkeltegn 6">
              <a:extLst>
                <a:ext uri="{FF2B5EF4-FFF2-40B4-BE49-F238E27FC236}">
                  <a16:creationId xmlns:a16="http://schemas.microsoft.com/office/drawing/2014/main" id="{9B80FC88-5A3D-4C3B-ABDD-96E94F4BDEAC}"/>
                </a:ext>
              </a:extLst>
            </p:cNvPr>
            <p:cNvSpPr/>
            <p:nvPr/>
          </p:nvSpPr>
          <p:spPr>
            <a:xfrm>
              <a:off x="1449725" y="6597352"/>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MA</a:t>
              </a:r>
            </a:p>
          </p:txBody>
        </p:sp>
        <p:sp>
          <p:nvSpPr>
            <p:cNvPr id="8" name="Pil: vinkeltegn 7">
              <a:extLst>
                <a:ext uri="{FF2B5EF4-FFF2-40B4-BE49-F238E27FC236}">
                  <a16:creationId xmlns:a16="http://schemas.microsoft.com/office/drawing/2014/main" id="{A076AA4A-1973-4061-B24B-54F49FA4DCA1}"/>
                </a:ext>
              </a:extLst>
            </p:cNvPr>
            <p:cNvSpPr/>
            <p:nvPr/>
          </p:nvSpPr>
          <p:spPr>
            <a:xfrm>
              <a:off x="1735618" y="6600138"/>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I</a:t>
              </a:r>
            </a:p>
          </p:txBody>
        </p:sp>
        <p:sp>
          <p:nvSpPr>
            <p:cNvPr id="9" name="Pil: vinkeltegn 8">
              <a:extLst>
                <a:ext uri="{FF2B5EF4-FFF2-40B4-BE49-F238E27FC236}">
                  <a16:creationId xmlns:a16="http://schemas.microsoft.com/office/drawing/2014/main" id="{8407D20E-DAA1-45DF-B8F5-2E9C64A64901}"/>
                </a:ext>
              </a:extLst>
            </p:cNvPr>
            <p:cNvSpPr/>
            <p:nvPr/>
          </p:nvSpPr>
          <p:spPr>
            <a:xfrm>
              <a:off x="2024603" y="6600494"/>
              <a:ext cx="322152" cy="144016"/>
            </a:xfrm>
            <a:prstGeom prst="chevron">
              <a:avLst/>
            </a:prstGeom>
            <a:solidFill>
              <a:srgbClr val="31659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solidFill>
                </a:rPr>
                <a:t>C</a:t>
              </a:r>
            </a:p>
          </p:txBody>
        </p:sp>
      </p:gr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407368" y="260648"/>
            <a:ext cx="7486600" cy="1874912"/>
          </a:xfrm>
        </p:spPr>
        <p:txBody>
          <a:bodyPr/>
          <a:lstStyle/>
          <a:p>
            <a:r>
              <a:rPr lang="en-US" sz="2400" dirty="0">
                <a:solidFill>
                  <a:srgbClr val="1F4268"/>
                </a:solidFill>
              </a:rPr>
              <a:t>The next 4 slides contain basic project management tools to be consecutively updated throughout the project. Initially during DEFINE:</a:t>
            </a:r>
            <a:br>
              <a:rPr sz="2400" dirty="0">
                <a:solidFill>
                  <a:srgbClr val="1F4268"/>
                </a:solidFill>
              </a:rPr>
            </a:br>
            <a:endParaRPr lang="en-US" sz="2400" dirty="0">
              <a:solidFill>
                <a:srgbClr val="1F4268"/>
              </a:solidFill>
            </a:endParaRPr>
          </a:p>
        </p:txBody>
      </p:sp>
      <p:sp>
        <p:nvSpPr>
          <p:cNvPr id="2" name="TekstSylinder 1">
            <a:extLst>
              <a:ext uri="{FF2B5EF4-FFF2-40B4-BE49-F238E27FC236}">
                <a16:creationId xmlns:a16="http://schemas.microsoft.com/office/drawing/2014/main" id="{E3C6FE14-66E8-40AA-A2FB-32D7F4A5F1F8}"/>
              </a:ext>
            </a:extLst>
          </p:cNvPr>
          <p:cNvSpPr txBox="1"/>
          <p:nvPr/>
        </p:nvSpPr>
        <p:spPr>
          <a:xfrm>
            <a:off x="551384" y="1772816"/>
            <a:ext cx="4176464" cy="1881990"/>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nb-NO" sz="2000" dirty="0"/>
              <a:t>Activity </a:t>
            </a:r>
            <a:r>
              <a:rPr lang="en-US" sz="2000" dirty="0"/>
              <a:t>list</a:t>
            </a:r>
          </a:p>
          <a:p>
            <a:pPr marL="285750" indent="-285750">
              <a:lnSpc>
                <a:spcPct val="150000"/>
              </a:lnSpc>
              <a:buFont typeface="Arial" panose="020B0604020202020204" pitchFamily="34" charset="0"/>
              <a:buChar char="•"/>
            </a:pPr>
            <a:r>
              <a:rPr lang="en-US" sz="2000" dirty="0"/>
              <a:t>Communication plan</a:t>
            </a:r>
          </a:p>
          <a:p>
            <a:pPr marL="285750" indent="-285750">
              <a:lnSpc>
                <a:spcPct val="150000"/>
              </a:lnSpc>
              <a:buFont typeface="Arial" panose="020B0604020202020204" pitchFamily="34" charset="0"/>
              <a:buChar char="•"/>
            </a:pPr>
            <a:r>
              <a:rPr lang="en-US" sz="2000" dirty="0"/>
              <a:t>Progress plan</a:t>
            </a:r>
          </a:p>
          <a:p>
            <a:pPr marL="285750" indent="-285750">
              <a:lnSpc>
                <a:spcPct val="150000"/>
              </a:lnSpc>
              <a:buFont typeface="Arial" panose="020B0604020202020204" pitchFamily="34" charset="0"/>
              <a:buChar char="•"/>
            </a:pPr>
            <a:r>
              <a:rPr lang="en-US" sz="2000" dirty="0"/>
              <a:t>Risk factors</a:t>
            </a:r>
            <a:endParaRPr lang="nb-NO" sz="2000" dirty="0"/>
          </a:p>
        </p:txBody>
      </p:sp>
      <p:grpSp>
        <p:nvGrpSpPr>
          <p:cNvPr id="5" name="Gruppe 4">
            <a:extLst>
              <a:ext uri="{FF2B5EF4-FFF2-40B4-BE49-F238E27FC236}">
                <a16:creationId xmlns:a16="http://schemas.microsoft.com/office/drawing/2014/main" id="{50F621F4-D004-4D5E-BAB8-B6750868902E}"/>
              </a:ext>
            </a:extLst>
          </p:cNvPr>
          <p:cNvGrpSpPr/>
          <p:nvPr/>
        </p:nvGrpSpPr>
        <p:grpSpPr>
          <a:xfrm>
            <a:off x="1199456" y="6594210"/>
            <a:ext cx="1147299" cy="147158"/>
            <a:chOff x="1199456" y="6594210"/>
            <a:chExt cx="1147299" cy="147158"/>
          </a:xfrm>
        </p:grpSpPr>
        <p:sp>
          <p:nvSpPr>
            <p:cNvPr id="6" name="Pil: femkant 5">
              <a:extLst>
                <a:ext uri="{FF2B5EF4-FFF2-40B4-BE49-F238E27FC236}">
                  <a16:creationId xmlns:a16="http://schemas.microsoft.com/office/drawing/2014/main" id="{F315024C-2BD0-4973-9DE5-745F22A27002}"/>
                </a:ext>
              </a:extLst>
            </p:cNvPr>
            <p:cNvSpPr/>
            <p:nvPr/>
          </p:nvSpPr>
          <p:spPr>
            <a:xfrm>
              <a:off x="1199456" y="6597352"/>
              <a:ext cx="288032" cy="144016"/>
            </a:xfrm>
            <a:prstGeom prst="homePlate">
              <a:avLst/>
            </a:prstGeom>
            <a:solidFill>
              <a:srgbClr val="31659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solidFill>
                </a:rPr>
                <a:t>D</a:t>
              </a:r>
            </a:p>
          </p:txBody>
        </p:sp>
        <p:sp>
          <p:nvSpPr>
            <p:cNvPr id="7" name="Pil: vinkeltegn 6">
              <a:extLst>
                <a:ext uri="{FF2B5EF4-FFF2-40B4-BE49-F238E27FC236}">
                  <a16:creationId xmlns:a16="http://schemas.microsoft.com/office/drawing/2014/main" id="{07ECA358-6245-4184-85EA-12952118C534}"/>
                </a:ext>
              </a:extLst>
            </p:cNvPr>
            <p:cNvSpPr/>
            <p:nvPr/>
          </p:nvSpPr>
          <p:spPr>
            <a:xfrm>
              <a:off x="1449725" y="6597352"/>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MA</a:t>
              </a:r>
            </a:p>
          </p:txBody>
        </p:sp>
        <p:sp>
          <p:nvSpPr>
            <p:cNvPr id="8" name="Pil: vinkeltegn 7">
              <a:extLst>
                <a:ext uri="{FF2B5EF4-FFF2-40B4-BE49-F238E27FC236}">
                  <a16:creationId xmlns:a16="http://schemas.microsoft.com/office/drawing/2014/main" id="{3241AFA9-A9E0-4179-BAD2-F41629055D46}"/>
                </a:ext>
              </a:extLst>
            </p:cNvPr>
            <p:cNvSpPr/>
            <p:nvPr/>
          </p:nvSpPr>
          <p:spPr>
            <a:xfrm>
              <a:off x="1735618" y="6596996"/>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I</a:t>
              </a:r>
            </a:p>
          </p:txBody>
        </p:sp>
        <p:sp>
          <p:nvSpPr>
            <p:cNvPr id="9" name="Pil: vinkeltegn 8">
              <a:extLst>
                <a:ext uri="{FF2B5EF4-FFF2-40B4-BE49-F238E27FC236}">
                  <a16:creationId xmlns:a16="http://schemas.microsoft.com/office/drawing/2014/main" id="{31295B41-10EF-47CC-978F-65C959820189}"/>
                </a:ext>
              </a:extLst>
            </p:cNvPr>
            <p:cNvSpPr/>
            <p:nvPr/>
          </p:nvSpPr>
          <p:spPr>
            <a:xfrm>
              <a:off x="2024603" y="6594210"/>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C</a:t>
              </a:r>
            </a:p>
          </p:txBody>
        </p:sp>
      </p:grpSp>
    </p:spTree>
    <p:extLst>
      <p:ext uri="{BB962C8B-B14F-4D97-AF65-F5344CB8AC3E}">
        <p14:creationId xmlns:p14="http://schemas.microsoft.com/office/powerpoint/2010/main" val="1567835243"/>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335360" y="188641"/>
            <a:ext cx="9723040" cy="777875"/>
          </a:xfrm>
        </p:spPr>
        <p:txBody>
          <a:bodyPr/>
          <a:lstStyle/>
          <a:p>
            <a:r>
              <a:rPr lang="en-US" sz="2400" dirty="0">
                <a:solidFill>
                  <a:srgbClr val="1F4268"/>
                </a:solidFill>
              </a:rPr>
              <a:t>Remaining list of activities for handover to the process, product and system owners</a:t>
            </a:r>
            <a:r>
              <a:rPr lang="nb-NO" sz="2400" dirty="0">
                <a:solidFill>
                  <a:srgbClr val="1F4268"/>
                </a:solidFill>
              </a:rPr>
              <a:t> </a:t>
            </a:r>
            <a:r>
              <a:rPr lang="nb-NO" sz="1800" dirty="0">
                <a:solidFill>
                  <a:srgbClr val="1F4268"/>
                </a:solidFill>
              </a:rPr>
              <a:t>(</a:t>
            </a:r>
            <a:r>
              <a:rPr lang="en-US" sz="1800" dirty="0">
                <a:solidFill>
                  <a:srgbClr val="1F4268"/>
                </a:solidFill>
              </a:rPr>
              <a:t>Deliverable in the sustain category</a:t>
            </a:r>
            <a:r>
              <a:rPr lang="nb-NO" sz="1800" dirty="0">
                <a:solidFill>
                  <a:srgbClr val="1F4268"/>
                </a:solidFill>
              </a:rPr>
              <a:t>)</a:t>
            </a:r>
            <a:endParaRPr lang="nb-NO" sz="3200" dirty="0">
              <a:solidFill>
                <a:srgbClr val="1F4268"/>
              </a:solidFill>
            </a:endParaRPr>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val="3742251210"/>
              </p:ext>
            </p:extLst>
          </p:nvPr>
        </p:nvGraphicFramePr>
        <p:xfrm>
          <a:off x="479376" y="1265168"/>
          <a:ext cx="11233248" cy="2595880"/>
        </p:xfrm>
        <a:graphic>
          <a:graphicData uri="http://schemas.openxmlformats.org/drawingml/2006/table">
            <a:tbl>
              <a:tblPr firstRow="1" bandRow="1">
                <a:tableStyleId>{69C7853C-536D-4A76-A0AE-DD22124D55A5}</a:tableStyleId>
              </a:tblPr>
              <a:tblGrid>
                <a:gridCol w="6120680">
                  <a:extLst>
                    <a:ext uri="{9D8B030D-6E8A-4147-A177-3AD203B41FA5}">
                      <a16:colId xmlns:a16="http://schemas.microsoft.com/office/drawing/2014/main" val="1299412404"/>
                    </a:ext>
                  </a:extLst>
                </a:gridCol>
                <a:gridCol w="1296144">
                  <a:extLst>
                    <a:ext uri="{9D8B030D-6E8A-4147-A177-3AD203B41FA5}">
                      <a16:colId xmlns:a16="http://schemas.microsoft.com/office/drawing/2014/main" val="599270513"/>
                    </a:ext>
                  </a:extLst>
                </a:gridCol>
                <a:gridCol w="1656184">
                  <a:extLst>
                    <a:ext uri="{9D8B030D-6E8A-4147-A177-3AD203B41FA5}">
                      <a16:colId xmlns:a16="http://schemas.microsoft.com/office/drawing/2014/main" val="2167009652"/>
                    </a:ext>
                  </a:extLst>
                </a:gridCol>
                <a:gridCol w="2160240">
                  <a:extLst>
                    <a:ext uri="{9D8B030D-6E8A-4147-A177-3AD203B41FA5}">
                      <a16:colId xmlns:a16="http://schemas.microsoft.com/office/drawing/2014/main" val="1262546682"/>
                    </a:ext>
                  </a:extLst>
                </a:gridCol>
              </a:tblGrid>
              <a:tr h="370840">
                <a:tc>
                  <a:txBody>
                    <a:bodyPr/>
                    <a:lstStyle/>
                    <a:p>
                      <a:r>
                        <a:rPr lang="en-US" dirty="0">
                          <a:solidFill>
                            <a:schemeClr val="tx1"/>
                          </a:solidFill>
                        </a:rPr>
                        <a:t>Activity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dirty="0">
                          <a:solidFill>
                            <a:schemeClr val="tx1"/>
                          </a:solidFill>
                        </a:rPr>
                        <a:t>Due 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dirty="0">
                          <a:solidFill>
                            <a:schemeClr val="tx1"/>
                          </a:solidFill>
                        </a:rPr>
                        <a:t>Responsible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dirty="0">
                          <a:solidFill>
                            <a:schemeClr val="tx1"/>
                          </a:solidFill>
                        </a:rPr>
                        <a:t>Transferred (date)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492654275"/>
                  </a:ext>
                </a:extLst>
              </a:tr>
              <a:tr h="370840">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73165617"/>
                  </a:ext>
                </a:extLst>
              </a:tr>
              <a:tr h="370840">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59541102"/>
                  </a:ext>
                </a:extLst>
              </a:tr>
              <a:tr h="370840">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21057009"/>
                  </a:ext>
                </a:extLst>
              </a:tr>
              <a:tr h="370840">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53283307"/>
                  </a:ext>
                </a:extLst>
              </a:tr>
              <a:tr h="370840">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26815138"/>
                  </a:ext>
                </a:extLst>
              </a:tr>
              <a:tr h="370840">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0512011"/>
                  </a:ext>
                </a:extLst>
              </a:tr>
            </a:tbl>
          </a:graphicData>
        </a:graphic>
      </p:graphicFrame>
      <p:grpSp>
        <p:nvGrpSpPr>
          <p:cNvPr id="5" name="Gruppe 4">
            <a:extLst>
              <a:ext uri="{FF2B5EF4-FFF2-40B4-BE49-F238E27FC236}">
                <a16:creationId xmlns:a16="http://schemas.microsoft.com/office/drawing/2014/main" id="{F455BBCD-88AB-494F-B427-C170DA02C574}"/>
              </a:ext>
            </a:extLst>
          </p:cNvPr>
          <p:cNvGrpSpPr/>
          <p:nvPr/>
        </p:nvGrpSpPr>
        <p:grpSpPr>
          <a:xfrm>
            <a:off x="1199456" y="6576332"/>
            <a:ext cx="1147299" cy="147158"/>
            <a:chOff x="1199456" y="6597352"/>
            <a:chExt cx="1147299" cy="147158"/>
          </a:xfrm>
        </p:grpSpPr>
        <p:sp>
          <p:nvSpPr>
            <p:cNvPr id="6" name="Pil: femkant 5">
              <a:extLst>
                <a:ext uri="{FF2B5EF4-FFF2-40B4-BE49-F238E27FC236}">
                  <a16:creationId xmlns:a16="http://schemas.microsoft.com/office/drawing/2014/main" id="{5CF28E30-16A8-43AD-AA31-BDA8B85E4228}"/>
                </a:ext>
              </a:extLst>
            </p:cNvPr>
            <p:cNvSpPr/>
            <p:nvPr/>
          </p:nvSpPr>
          <p:spPr>
            <a:xfrm>
              <a:off x="1199456" y="6597352"/>
              <a:ext cx="288032" cy="144016"/>
            </a:xfrm>
            <a:prstGeom prst="homePlate">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D</a:t>
              </a:r>
            </a:p>
          </p:txBody>
        </p:sp>
        <p:sp>
          <p:nvSpPr>
            <p:cNvPr id="7" name="Pil: vinkeltegn 6">
              <a:extLst>
                <a:ext uri="{FF2B5EF4-FFF2-40B4-BE49-F238E27FC236}">
                  <a16:creationId xmlns:a16="http://schemas.microsoft.com/office/drawing/2014/main" id="{EA6C6E84-762F-4F44-BF2C-6A6CA6A03C25}"/>
                </a:ext>
              </a:extLst>
            </p:cNvPr>
            <p:cNvSpPr/>
            <p:nvPr/>
          </p:nvSpPr>
          <p:spPr>
            <a:xfrm>
              <a:off x="1449725" y="6597352"/>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MA</a:t>
              </a:r>
            </a:p>
          </p:txBody>
        </p:sp>
        <p:sp>
          <p:nvSpPr>
            <p:cNvPr id="8" name="Pil: vinkeltegn 7">
              <a:extLst>
                <a:ext uri="{FF2B5EF4-FFF2-40B4-BE49-F238E27FC236}">
                  <a16:creationId xmlns:a16="http://schemas.microsoft.com/office/drawing/2014/main" id="{3B10D7E7-8458-41FB-9945-89A9A6393CDC}"/>
                </a:ext>
              </a:extLst>
            </p:cNvPr>
            <p:cNvSpPr/>
            <p:nvPr/>
          </p:nvSpPr>
          <p:spPr>
            <a:xfrm>
              <a:off x="1735618" y="6600138"/>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I</a:t>
              </a:r>
            </a:p>
          </p:txBody>
        </p:sp>
        <p:sp>
          <p:nvSpPr>
            <p:cNvPr id="9" name="Pil: vinkeltegn 8">
              <a:extLst>
                <a:ext uri="{FF2B5EF4-FFF2-40B4-BE49-F238E27FC236}">
                  <a16:creationId xmlns:a16="http://schemas.microsoft.com/office/drawing/2014/main" id="{06C196A2-4528-424B-863C-06DFC3106A54}"/>
                </a:ext>
              </a:extLst>
            </p:cNvPr>
            <p:cNvSpPr/>
            <p:nvPr/>
          </p:nvSpPr>
          <p:spPr>
            <a:xfrm>
              <a:off x="2024603" y="6600494"/>
              <a:ext cx="322152" cy="144016"/>
            </a:xfrm>
            <a:prstGeom prst="chevron">
              <a:avLst/>
            </a:prstGeom>
            <a:solidFill>
              <a:srgbClr val="31659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solidFill>
                </a:rPr>
                <a:t>C</a:t>
              </a:r>
            </a:p>
          </p:txBody>
        </p:sp>
      </p:grpSp>
    </p:spTree>
    <p:extLst>
      <p:ext uri="{BB962C8B-B14F-4D97-AF65-F5344CB8AC3E}">
        <p14:creationId xmlns:p14="http://schemas.microsoft.com/office/powerpoint/2010/main" val="760911715"/>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900" name="Rectangle 4"/>
          <p:cNvSpPr>
            <a:spLocks noGrp="1" noChangeArrowheads="1"/>
          </p:cNvSpPr>
          <p:nvPr>
            <p:ph type="title"/>
          </p:nvPr>
        </p:nvSpPr>
        <p:spPr/>
        <p:txBody>
          <a:bodyPr/>
          <a:lstStyle/>
          <a:p>
            <a:pPr eaLnBrk="1" hangingPunct="1">
              <a:defRPr/>
            </a:pPr>
            <a:r>
              <a:rPr lang="en-US" sz="2800" dirty="0">
                <a:solidFill>
                  <a:srgbClr val="1F4268"/>
                </a:solidFill>
              </a:rPr>
              <a:t>Deliverables in the </a:t>
            </a:r>
            <a:r>
              <a:rPr lang="en-US" sz="2800" i="1" dirty="0">
                <a:solidFill>
                  <a:srgbClr val="1F4268"/>
                </a:solidFill>
              </a:rPr>
              <a:t>sustain</a:t>
            </a:r>
            <a:r>
              <a:rPr lang="en-US" sz="2800" dirty="0">
                <a:solidFill>
                  <a:srgbClr val="1F4268"/>
                </a:solidFill>
              </a:rPr>
              <a:t> category, checklist</a:t>
            </a:r>
            <a:br>
              <a:rPr sz="2800" dirty="0">
                <a:solidFill>
                  <a:srgbClr val="1F4268"/>
                </a:solidFill>
              </a:rPr>
            </a:br>
            <a:r>
              <a:rPr lang="en-US" sz="1800" dirty="0">
                <a:solidFill>
                  <a:srgbClr val="1F4268"/>
                </a:solidFill>
              </a:rPr>
              <a:t>i.e.: how to ensure duration</a:t>
            </a:r>
            <a:endParaRPr lang="en-US" sz="3200" dirty="0">
              <a:solidFill>
                <a:srgbClr val="1F4268"/>
              </a:solidFill>
            </a:endParaRPr>
          </a:p>
        </p:txBody>
      </p:sp>
      <p:sp>
        <p:nvSpPr>
          <p:cNvPr id="85026" name="Text Box 34"/>
          <p:cNvSpPr txBox="1">
            <a:spLocks noChangeArrowheads="1"/>
          </p:cNvSpPr>
          <p:nvPr/>
        </p:nvSpPr>
        <p:spPr bwMode="auto">
          <a:xfrm>
            <a:off x="441108" y="1125538"/>
            <a:ext cx="2087816" cy="338554"/>
          </a:xfrm>
          <a:prstGeom prst="rect">
            <a:avLst/>
          </a:prstGeom>
          <a:noFill/>
          <a:ln w="9525">
            <a:noFill/>
            <a:miter lim="800000"/>
            <a:headEnd/>
            <a:tailEnd/>
          </a:ln>
        </p:spPr>
        <p:txBody>
          <a:bodyPr wrap="none">
            <a:spAutoFit/>
          </a:bodyPr>
          <a:lstStyle/>
          <a:p>
            <a:r>
              <a:rPr lang="en-US" sz="1600" b="1" dirty="0"/>
              <a:t>NA = not applicable</a:t>
            </a:r>
          </a:p>
        </p:txBody>
      </p:sp>
      <p:sp>
        <p:nvSpPr>
          <p:cNvPr id="85027" name="Text Box 35"/>
          <p:cNvSpPr txBox="1">
            <a:spLocks noChangeArrowheads="1"/>
          </p:cNvSpPr>
          <p:nvPr/>
        </p:nvSpPr>
        <p:spPr bwMode="auto">
          <a:xfrm>
            <a:off x="479376" y="6021288"/>
            <a:ext cx="1875835" cy="338554"/>
          </a:xfrm>
          <a:prstGeom prst="rect">
            <a:avLst/>
          </a:prstGeom>
          <a:noFill/>
          <a:ln w="9525">
            <a:noFill/>
            <a:miter lim="800000"/>
            <a:headEnd/>
            <a:tailEnd/>
          </a:ln>
        </p:spPr>
        <p:txBody>
          <a:bodyPr wrap="none">
            <a:spAutoFit/>
          </a:bodyPr>
          <a:lstStyle/>
          <a:p>
            <a:r>
              <a:rPr lang="en-US" sz="1600" b="1" dirty="0">
                <a:solidFill>
                  <a:srgbClr val="993300"/>
                </a:solidFill>
              </a:rPr>
              <a:t>If “no”, state why</a:t>
            </a:r>
          </a:p>
        </p:txBody>
      </p:sp>
      <p:graphicFrame>
        <p:nvGraphicFramePr>
          <p:cNvPr id="8" name="Group 73"/>
          <p:cNvGraphicFramePr>
            <a:graphicFrameLocks noGrp="1"/>
          </p:cNvGraphicFramePr>
          <p:nvPr>
            <p:extLst>
              <p:ext uri="{D42A27DB-BD31-4B8C-83A1-F6EECF244321}">
                <p14:modId xmlns:p14="http://schemas.microsoft.com/office/powerpoint/2010/main" val="3947241535"/>
              </p:ext>
            </p:extLst>
          </p:nvPr>
        </p:nvGraphicFramePr>
        <p:xfrm>
          <a:off x="479376" y="1585913"/>
          <a:ext cx="11017224" cy="4377798"/>
        </p:xfrm>
        <a:graphic>
          <a:graphicData uri="http://schemas.openxmlformats.org/drawingml/2006/table">
            <a:tbl>
              <a:tblPr/>
              <a:tblGrid>
                <a:gridCol w="7992888">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728192">
                  <a:extLst>
                    <a:ext uri="{9D8B030D-6E8A-4147-A177-3AD203B41FA5}">
                      <a16:colId xmlns:a16="http://schemas.microsoft.com/office/drawing/2014/main" val="20002"/>
                    </a:ext>
                  </a:extLst>
                </a:gridCol>
              </a:tblGrid>
              <a:tr h="435382">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600" b="1" i="0" u="none" strike="noStrike" cap="none" normalizeH="0" baseline="0" dirty="0">
                          <a:ln>
                            <a:noFill/>
                          </a:ln>
                          <a:solidFill>
                            <a:schemeClr val="tx1"/>
                          </a:solidFill>
                          <a:effectLst/>
                          <a:latin typeface="Arial" charset="0"/>
                        </a:rPr>
                        <a:t>Description</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600" b="1" i="0" u="none" strike="noStrike" cap="none" normalizeH="0" baseline="0" dirty="0">
                          <a:ln>
                            <a:noFill/>
                          </a:ln>
                          <a:solidFill>
                            <a:schemeClr val="tx1"/>
                          </a:solidFill>
                          <a:effectLst/>
                          <a:latin typeface="Arial" charset="0"/>
                        </a:rPr>
                        <a:t>Yes/No/NA</a:t>
                      </a:r>
                      <a:endParaRPr kumimoji="0" lang="en-US" sz="1000" b="1"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600" b="1" i="0" u="none" strike="noStrike" cap="none" normalizeH="0" baseline="0" dirty="0">
                          <a:ln>
                            <a:noFill/>
                          </a:ln>
                          <a:solidFill>
                            <a:schemeClr val="tx1"/>
                          </a:solidFill>
                          <a:effectLst/>
                          <a:latin typeface="Arial" charset="0"/>
                        </a:rPr>
                        <a:t>Responsibility</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0"/>
                  </a:ext>
                </a:extLst>
              </a:tr>
              <a:tr h="444927">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defRPr/>
                      </a:pPr>
                      <a:r>
                        <a:rPr kumimoji="0" lang="en-US" sz="1200" b="0" i="0" u="none" strike="noStrike" kern="1200" cap="none" normalizeH="0" baseline="0" dirty="0">
                          <a:ln>
                            <a:noFill/>
                          </a:ln>
                          <a:solidFill>
                            <a:schemeClr val="tx1"/>
                          </a:solidFill>
                          <a:effectLst/>
                          <a:latin typeface="Arial" charset="0"/>
                        </a:rPr>
                        <a:t>Have changes in responsibility been formalized and communicated? This includes changes in </a:t>
                      </a:r>
                      <a:r>
                        <a:rPr kumimoji="0" lang="en-US" sz="1200" b="0" i="1" u="none" strike="noStrike" kern="1200" cap="none" normalizeH="0" baseline="0" dirty="0">
                          <a:ln>
                            <a:noFill/>
                          </a:ln>
                          <a:solidFill>
                            <a:schemeClr val="tx1"/>
                          </a:solidFill>
                          <a:effectLst/>
                          <a:latin typeface="Arial" charset="0"/>
                        </a:rPr>
                        <a:t>leaders standard work</a:t>
                      </a:r>
                      <a:r>
                        <a:rPr kumimoji="0" lang="en-US" sz="1200" b="0" i="0" u="none" strike="noStrike" kern="1200" cap="none" normalizeH="0" baseline="0" dirty="0">
                          <a:ln>
                            <a:noFill/>
                          </a:ln>
                          <a:solidFill>
                            <a:schemeClr val="tx1"/>
                          </a:solidFill>
                          <a:effectLst/>
                          <a:latin typeface="Arial" charset="0"/>
                        </a:rPr>
                        <a:t> with close follow-up initially</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2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2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5382">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defRPr/>
                      </a:pPr>
                      <a:r>
                        <a:rPr kumimoji="0" lang="en-US" sz="1200" b="0" i="0" u="none" strike="noStrike" kern="1200" cap="none" normalizeH="0" baseline="0" dirty="0">
                          <a:ln>
                            <a:noFill/>
                          </a:ln>
                          <a:solidFill>
                            <a:schemeClr val="tx1"/>
                          </a:solidFill>
                          <a:effectLst/>
                          <a:latin typeface="Arial" charset="0"/>
                        </a:rPr>
                        <a:t>Has the measurement system for process control been established/updated?</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2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2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5382">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200" b="0" i="0" u="none" strike="noStrike" kern="1200" cap="none" normalizeH="0" baseline="0" dirty="0">
                          <a:ln>
                            <a:noFill/>
                          </a:ln>
                          <a:solidFill>
                            <a:schemeClr val="tx1"/>
                          </a:solidFill>
                          <a:effectLst/>
                          <a:latin typeface="Arial" charset="0"/>
                        </a:rPr>
                        <a:t>Have existing reports that are impacted by the changes been updated?</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2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2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35382">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200" b="0" i="0" u="none" strike="noStrike" kern="1200" cap="none" normalizeH="0" baseline="0" dirty="0">
                          <a:ln>
                            <a:noFill/>
                          </a:ln>
                          <a:solidFill>
                            <a:schemeClr val="tx1"/>
                          </a:solidFill>
                          <a:effectLst/>
                          <a:latin typeface="Arial" charset="0"/>
                        </a:rPr>
                        <a:t>Have the solutions been documented?</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2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2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35382">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200" b="0" i="0" u="none" strike="noStrike" kern="1200" cap="none" normalizeH="0" baseline="0" dirty="0">
                          <a:ln>
                            <a:noFill/>
                          </a:ln>
                          <a:solidFill>
                            <a:schemeClr val="tx1"/>
                          </a:solidFill>
                          <a:effectLst/>
                          <a:latin typeface="Arial" charset="0"/>
                        </a:rPr>
                        <a:t>Are new routines, instructions and standards developed and implemented?</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2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2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35382">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defRPr/>
                      </a:pPr>
                      <a:r>
                        <a:rPr kumimoji="0" lang="en-US" sz="1200" b="0" i="0" u="none" strike="noStrike" kern="1200" cap="none" normalizeH="0" baseline="0" dirty="0">
                          <a:ln>
                            <a:noFill/>
                          </a:ln>
                          <a:solidFill>
                            <a:schemeClr val="tx1"/>
                          </a:solidFill>
                          <a:effectLst/>
                          <a:latin typeface="Arial" charset="0"/>
                        </a:rPr>
                        <a:t>Are relevant systems updated with necessary changes? </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2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2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35382">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r>
                        <a:rPr kumimoji="0" lang="en-US" sz="1200" b="0" i="0" u="none" strike="noStrike" kern="1200" cap="none" normalizeH="0" baseline="0" dirty="0">
                          <a:ln>
                            <a:noFill/>
                          </a:ln>
                          <a:solidFill>
                            <a:schemeClr val="tx1"/>
                          </a:solidFill>
                          <a:effectLst/>
                          <a:latin typeface="Arial" charset="0"/>
                        </a:rPr>
                        <a:t>Have remaining activities been transferred to the line organization?</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2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2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35382">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defRPr/>
                      </a:pPr>
                      <a:r>
                        <a:rPr kumimoji="0" lang="en-US" sz="1200" b="0" i="0" u="none" strike="noStrike" kern="1200" cap="none" normalizeH="0" baseline="0" dirty="0">
                          <a:ln>
                            <a:noFill/>
                          </a:ln>
                          <a:solidFill>
                            <a:schemeClr val="tx1"/>
                          </a:solidFill>
                          <a:effectLst/>
                          <a:latin typeface="Arial" charset="0"/>
                        </a:rPr>
                        <a:t>Has training been provided?</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2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2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35382">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defRPr/>
                      </a:pPr>
                      <a:r>
                        <a:rPr kumimoji="0" lang="en-US" sz="1200" b="0" i="0" u="none" strike="noStrike" kern="1200" cap="none" normalizeH="0" baseline="0" dirty="0">
                          <a:ln>
                            <a:noFill/>
                          </a:ln>
                          <a:solidFill>
                            <a:schemeClr val="tx1"/>
                          </a:solidFill>
                          <a:effectLst/>
                          <a:latin typeface="Arial" charset="0"/>
                        </a:rPr>
                        <a:t>Have training systems been updated?</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2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99"/>
                        </a:buClr>
                        <a:buSzTx/>
                        <a:buFont typeface="Wingdings" pitchFamily="2" charset="2"/>
                        <a:buNone/>
                        <a:tabLst/>
                      </a:pPr>
                      <a:endParaRPr kumimoji="0" lang="nb-NO" sz="1200" b="0" i="0" u="none" strike="noStrike" cap="none" normalizeH="0" baseline="0" dirty="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grpSp>
        <p:nvGrpSpPr>
          <p:cNvPr id="7" name="Gruppe 6">
            <a:extLst>
              <a:ext uri="{FF2B5EF4-FFF2-40B4-BE49-F238E27FC236}">
                <a16:creationId xmlns:a16="http://schemas.microsoft.com/office/drawing/2014/main" id="{7480A278-09E3-4741-A53D-1A869F83063E}"/>
              </a:ext>
            </a:extLst>
          </p:cNvPr>
          <p:cNvGrpSpPr/>
          <p:nvPr/>
        </p:nvGrpSpPr>
        <p:grpSpPr>
          <a:xfrm>
            <a:off x="1199456" y="6576332"/>
            <a:ext cx="1147299" cy="147158"/>
            <a:chOff x="1199456" y="6597352"/>
            <a:chExt cx="1147299" cy="147158"/>
          </a:xfrm>
        </p:grpSpPr>
        <p:sp>
          <p:nvSpPr>
            <p:cNvPr id="9" name="Pil: femkant 8">
              <a:extLst>
                <a:ext uri="{FF2B5EF4-FFF2-40B4-BE49-F238E27FC236}">
                  <a16:creationId xmlns:a16="http://schemas.microsoft.com/office/drawing/2014/main" id="{C06EDF5D-D9A4-4BD7-AD47-C3FF038E396F}"/>
                </a:ext>
              </a:extLst>
            </p:cNvPr>
            <p:cNvSpPr/>
            <p:nvPr/>
          </p:nvSpPr>
          <p:spPr>
            <a:xfrm>
              <a:off x="1199456" y="6597352"/>
              <a:ext cx="288032" cy="144016"/>
            </a:xfrm>
            <a:prstGeom prst="homePlate">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D</a:t>
              </a:r>
            </a:p>
          </p:txBody>
        </p:sp>
        <p:sp>
          <p:nvSpPr>
            <p:cNvPr id="10" name="Pil: vinkeltegn 9">
              <a:extLst>
                <a:ext uri="{FF2B5EF4-FFF2-40B4-BE49-F238E27FC236}">
                  <a16:creationId xmlns:a16="http://schemas.microsoft.com/office/drawing/2014/main" id="{2A7BA83E-0ABF-4F1C-9EF3-231B4F58D964}"/>
                </a:ext>
              </a:extLst>
            </p:cNvPr>
            <p:cNvSpPr/>
            <p:nvPr/>
          </p:nvSpPr>
          <p:spPr>
            <a:xfrm>
              <a:off x="1449725" y="6597352"/>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MA</a:t>
              </a:r>
            </a:p>
          </p:txBody>
        </p:sp>
        <p:sp>
          <p:nvSpPr>
            <p:cNvPr id="11" name="Pil: vinkeltegn 10">
              <a:extLst>
                <a:ext uri="{FF2B5EF4-FFF2-40B4-BE49-F238E27FC236}">
                  <a16:creationId xmlns:a16="http://schemas.microsoft.com/office/drawing/2014/main" id="{2BA6CC7C-8113-4E1C-9A65-E60F969952D9}"/>
                </a:ext>
              </a:extLst>
            </p:cNvPr>
            <p:cNvSpPr/>
            <p:nvPr/>
          </p:nvSpPr>
          <p:spPr>
            <a:xfrm>
              <a:off x="1735618" y="6600138"/>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I</a:t>
              </a:r>
            </a:p>
          </p:txBody>
        </p:sp>
        <p:sp>
          <p:nvSpPr>
            <p:cNvPr id="12" name="Pil: vinkeltegn 11">
              <a:extLst>
                <a:ext uri="{FF2B5EF4-FFF2-40B4-BE49-F238E27FC236}">
                  <a16:creationId xmlns:a16="http://schemas.microsoft.com/office/drawing/2014/main" id="{37E1E9F0-CCAB-470E-BF6F-4E78037F1F5C}"/>
                </a:ext>
              </a:extLst>
            </p:cNvPr>
            <p:cNvSpPr/>
            <p:nvPr/>
          </p:nvSpPr>
          <p:spPr>
            <a:xfrm>
              <a:off x="2024603" y="6600494"/>
              <a:ext cx="322152" cy="144016"/>
            </a:xfrm>
            <a:prstGeom prst="chevron">
              <a:avLst/>
            </a:prstGeom>
            <a:solidFill>
              <a:srgbClr val="31659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solidFill>
                </a:rPr>
                <a:t>C</a:t>
              </a:r>
            </a:p>
          </p:txBody>
        </p:sp>
      </p:gr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3250" name="Rectangle 2"/>
          <p:cNvSpPr>
            <a:spLocks noGrp="1" noChangeArrowheads="1"/>
          </p:cNvSpPr>
          <p:nvPr>
            <p:ph type="title"/>
          </p:nvPr>
        </p:nvSpPr>
        <p:spPr/>
        <p:txBody>
          <a:bodyPr/>
          <a:lstStyle/>
          <a:p>
            <a:pPr eaLnBrk="1" hangingPunct="1">
              <a:defRPr/>
            </a:pPr>
            <a:r>
              <a:rPr lang="en-US" sz="3200" dirty="0">
                <a:solidFill>
                  <a:srgbClr val="1F4268"/>
                </a:solidFill>
              </a:rPr>
              <a:t>Project evaluation</a:t>
            </a:r>
            <a:br>
              <a:rPr sz="3200" dirty="0">
                <a:solidFill>
                  <a:srgbClr val="1F4268"/>
                </a:solidFill>
              </a:rPr>
            </a:br>
            <a:r>
              <a:rPr lang="en-US" sz="1800" dirty="0">
                <a:solidFill>
                  <a:srgbClr val="1F4268"/>
                </a:solidFill>
              </a:rPr>
              <a:t>Deliverable in the category for </a:t>
            </a:r>
            <a:r>
              <a:rPr lang="en-US" sz="1800" i="1" dirty="0">
                <a:solidFill>
                  <a:srgbClr val="1F4268"/>
                </a:solidFill>
              </a:rPr>
              <a:t>future opportunities</a:t>
            </a:r>
            <a:endParaRPr lang="en-US" sz="3200" i="1" dirty="0">
              <a:solidFill>
                <a:srgbClr val="1F4268"/>
              </a:solidFill>
            </a:endParaRPr>
          </a:p>
        </p:txBody>
      </p:sp>
      <p:sp>
        <p:nvSpPr>
          <p:cNvPr id="93186" name="Rectangle 3"/>
          <p:cNvSpPr>
            <a:spLocks noGrp="1" noChangeArrowheads="1"/>
          </p:cNvSpPr>
          <p:nvPr>
            <p:ph type="body" idx="1"/>
          </p:nvPr>
        </p:nvSpPr>
        <p:spPr/>
        <p:txBody>
          <a:bodyPr/>
          <a:lstStyle/>
          <a:p>
            <a:pPr marL="0" indent="0">
              <a:spcAft>
                <a:spcPts val="600"/>
              </a:spcAft>
              <a:buNone/>
            </a:pPr>
            <a:r>
              <a:rPr lang="en-US" sz="1800" dirty="0"/>
              <a:t>Suggested topics to consider:</a:t>
            </a:r>
          </a:p>
          <a:p>
            <a:pPr marL="455613" indent="-458788">
              <a:buFont typeface="+mj-lt"/>
              <a:buAutoNum type="arabicPeriod"/>
            </a:pPr>
            <a:r>
              <a:rPr lang="en-US" sz="1800" dirty="0"/>
              <a:t>Project mobilizing and start-up</a:t>
            </a:r>
          </a:p>
          <a:p>
            <a:pPr marL="455613" indent="-458788">
              <a:buFont typeface="+mj-lt"/>
              <a:buAutoNum type="arabicPeriod"/>
            </a:pPr>
            <a:r>
              <a:rPr lang="en-US" sz="1800" dirty="0"/>
              <a:t>Communication with project's stakeholders</a:t>
            </a:r>
          </a:p>
          <a:p>
            <a:pPr marL="455613" indent="-458788">
              <a:buFont typeface="+mj-lt"/>
              <a:buAutoNum type="arabicPeriod"/>
            </a:pPr>
            <a:r>
              <a:rPr lang="en-US" sz="1800" dirty="0"/>
              <a:t>Methods, tools, templates</a:t>
            </a:r>
          </a:p>
          <a:p>
            <a:pPr marL="455613" indent="-458788">
              <a:buFont typeface="+mj-lt"/>
              <a:buAutoNum type="arabicPeriod"/>
            </a:pPr>
            <a:r>
              <a:rPr lang="en-US" sz="1800" dirty="0"/>
              <a:t>Training of project participants (L6S methods and tools)</a:t>
            </a:r>
          </a:p>
          <a:p>
            <a:pPr marL="455613" indent="-458788">
              <a:buFont typeface="+mj-lt"/>
              <a:buAutoNum type="arabicPeriod"/>
            </a:pPr>
            <a:r>
              <a:rPr lang="en-US" sz="1800" dirty="0"/>
              <a:t>Project supervising</a:t>
            </a:r>
          </a:p>
          <a:p>
            <a:pPr marL="455613" indent="-458788">
              <a:buFont typeface="+mj-lt"/>
              <a:buAutoNum type="arabicPeriod"/>
            </a:pPr>
            <a:r>
              <a:rPr lang="en-US" sz="1800" dirty="0"/>
              <a:t>Project resources (availability and presence of participants) and access to key individuals</a:t>
            </a:r>
          </a:p>
          <a:p>
            <a:pPr marL="455613" indent="-458788">
              <a:buFont typeface="+mj-lt"/>
              <a:buAutoNum type="arabicPeriod"/>
            </a:pPr>
            <a:r>
              <a:rPr lang="en-US" sz="1800" dirty="0"/>
              <a:t>Handover of solutions from project to line organization</a:t>
            </a:r>
          </a:p>
          <a:p>
            <a:pPr marL="455613" indent="-458788">
              <a:buFont typeface="+mj-lt"/>
              <a:buAutoNum type="arabicPeriod"/>
            </a:pPr>
            <a:r>
              <a:rPr lang="en-US" sz="1800" dirty="0"/>
              <a:t>How the company handles opportunities for reuse of project results</a:t>
            </a:r>
          </a:p>
          <a:p>
            <a:pPr marL="455613" indent="-458788">
              <a:buFont typeface="+mj-lt"/>
              <a:buAutoNum type="arabicPeriod"/>
            </a:pPr>
            <a:r>
              <a:rPr lang="en-US" sz="1800" dirty="0"/>
              <a:t>Project owner’s commitment, involvement, support and follow-up</a:t>
            </a:r>
          </a:p>
          <a:p>
            <a:pPr marL="455613" indent="-458788">
              <a:buFont typeface="+mj-lt"/>
              <a:buAutoNum type="arabicPeriod"/>
            </a:pPr>
            <a:r>
              <a:rPr lang="en-US" sz="1800" dirty="0"/>
              <a:t>Handling of project risk factors by project owner (and steering committee)</a:t>
            </a:r>
          </a:p>
          <a:p>
            <a:pPr marL="455613" indent="-458788">
              <a:buFont typeface="+mj-lt"/>
              <a:buAutoNum type="arabicPeriod"/>
            </a:pPr>
            <a:r>
              <a:rPr lang="en-US" sz="1800" dirty="0"/>
              <a:t>Project's progress, quality of work, economy and result</a:t>
            </a:r>
          </a:p>
          <a:p>
            <a:pPr marL="455613" indent="-458788">
              <a:buFont typeface="+mj-lt"/>
              <a:buAutoNum type="arabicPeriod"/>
            </a:pPr>
            <a:r>
              <a:rPr lang="en-US" sz="1800" dirty="0"/>
              <a:t>Others?</a:t>
            </a:r>
            <a:endParaRPr lang="en-US" sz="3200" dirty="0"/>
          </a:p>
        </p:txBody>
      </p:sp>
      <p:grpSp>
        <p:nvGrpSpPr>
          <p:cNvPr id="5" name="Gruppe 4">
            <a:extLst>
              <a:ext uri="{FF2B5EF4-FFF2-40B4-BE49-F238E27FC236}">
                <a16:creationId xmlns:a16="http://schemas.microsoft.com/office/drawing/2014/main" id="{601407F5-7659-450F-824B-8FE865B9D1C6}"/>
              </a:ext>
            </a:extLst>
          </p:cNvPr>
          <p:cNvGrpSpPr/>
          <p:nvPr/>
        </p:nvGrpSpPr>
        <p:grpSpPr>
          <a:xfrm>
            <a:off x="1199456" y="6576332"/>
            <a:ext cx="1147299" cy="147158"/>
            <a:chOff x="1199456" y="6597352"/>
            <a:chExt cx="1147299" cy="147158"/>
          </a:xfrm>
        </p:grpSpPr>
        <p:sp>
          <p:nvSpPr>
            <p:cNvPr id="6" name="Pil: femkant 5">
              <a:extLst>
                <a:ext uri="{FF2B5EF4-FFF2-40B4-BE49-F238E27FC236}">
                  <a16:creationId xmlns:a16="http://schemas.microsoft.com/office/drawing/2014/main" id="{A3F64A05-F524-44A8-9CD4-1394C24E5109}"/>
                </a:ext>
              </a:extLst>
            </p:cNvPr>
            <p:cNvSpPr/>
            <p:nvPr/>
          </p:nvSpPr>
          <p:spPr>
            <a:xfrm>
              <a:off x="1199456" y="6597352"/>
              <a:ext cx="288032" cy="144016"/>
            </a:xfrm>
            <a:prstGeom prst="homePlate">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D</a:t>
              </a:r>
            </a:p>
          </p:txBody>
        </p:sp>
        <p:sp>
          <p:nvSpPr>
            <p:cNvPr id="7" name="Pil: vinkeltegn 6">
              <a:extLst>
                <a:ext uri="{FF2B5EF4-FFF2-40B4-BE49-F238E27FC236}">
                  <a16:creationId xmlns:a16="http://schemas.microsoft.com/office/drawing/2014/main" id="{54331DC3-B30D-4843-AE19-9426EE37B9E5}"/>
                </a:ext>
              </a:extLst>
            </p:cNvPr>
            <p:cNvSpPr/>
            <p:nvPr/>
          </p:nvSpPr>
          <p:spPr>
            <a:xfrm>
              <a:off x="1449725" y="6597352"/>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MA</a:t>
              </a:r>
            </a:p>
          </p:txBody>
        </p:sp>
        <p:sp>
          <p:nvSpPr>
            <p:cNvPr id="8" name="Pil: vinkeltegn 7">
              <a:extLst>
                <a:ext uri="{FF2B5EF4-FFF2-40B4-BE49-F238E27FC236}">
                  <a16:creationId xmlns:a16="http://schemas.microsoft.com/office/drawing/2014/main" id="{C6D0E092-2F78-4D2A-8462-13BF093EB6CB}"/>
                </a:ext>
              </a:extLst>
            </p:cNvPr>
            <p:cNvSpPr/>
            <p:nvPr/>
          </p:nvSpPr>
          <p:spPr>
            <a:xfrm>
              <a:off x="1735618" y="6600138"/>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I</a:t>
              </a:r>
            </a:p>
          </p:txBody>
        </p:sp>
        <p:sp>
          <p:nvSpPr>
            <p:cNvPr id="9" name="Pil: vinkeltegn 8">
              <a:extLst>
                <a:ext uri="{FF2B5EF4-FFF2-40B4-BE49-F238E27FC236}">
                  <a16:creationId xmlns:a16="http://schemas.microsoft.com/office/drawing/2014/main" id="{01DC8632-6134-4C95-A966-58BE5848C359}"/>
                </a:ext>
              </a:extLst>
            </p:cNvPr>
            <p:cNvSpPr/>
            <p:nvPr/>
          </p:nvSpPr>
          <p:spPr>
            <a:xfrm>
              <a:off x="2024603" y="6600494"/>
              <a:ext cx="322152" cy="144016"/>
            </a:xfrm>
            <a:prstGeom prst="chevron">
              <a:avLst/>
            </a:prstGeom>
            <a:solidFill>
              <a:srgbClr val="31659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solidFill>
                </a:rPr>
                <a:t>C</a:t>
              </a:r>
            </a:p>
          </p:txBody>
        </p:sp>
      </p:gr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3970" name="Rectangle 2"/>
          <p:cNvSpPr>
            <a:spLocks noGrp="1" noChangeArrowheads="1"/>
          </p:cNvSpPr>
          <p:nvPr>
            <p:ph type="title"/>
          </p:nvPr>
        </p:nvSpPr>
        <p:spPr/>
        <p:txBody>
          <a:bodyPr/>
          <a:lstStyle/>
          <a:p>
            <a:pPr eaLnBrk="1" hangingPunct="1">
              <a:defRPr/>
            </a:pPr>
            <a:r>
              <a:rPr lang="en-US" sz="2800" dirty="0">
                <a:solidFill>
                  <a:srgbClr val="1F4268"/>
                </a:solidFill>
              </a:rPr>
              <a:t>Opportunities for reuse of solutions/knowledge</a:t>
            </a:r>
            <a:br>
              <a:rPr sz="2800" dirty="0">
                <a:solidFill>
                  <a:srgbClr val="1F4268"/>
                </a:solidFill>
              </a:rPr>
            </a:br>
            <a:r>
              <a:rPr lang="en-US" sz="2000" dirty="0">
                <a:solidFill>
                  <a:srgbClr val="1F4268"/>
                </a:solidFill>
              </a:rPr>
              <a:t>Deliverable in the category for </a:t>
            </a:r>
            <a:r>
              <a:rPr lang="en-US" sz="2000" i="1" dirty="0">
                <a:solidFill>
                  <a:srgbClr val="1F4268"/>
                </a:solidFill>
              </a:rPr>
              <a:t>future opportunities</a:t>
            </a:r>
            <a:endParaRPr lang="en-US" sz="3200" i="1" dirty="0">
              <a:solidFill>
                <a:srgbClr val="1F4268"/>
              </a:solidFill>
            </a:endParaRPr>
          </a:p>
        </p:txBody>
      </p:sp>
      <p:grpSp>
        <p:nvGrpSpPr>
          <p:cNvPr id="4" name="Gruppe 3">
            <a:extLst>
              <a:ext uri="{FF2B5EF4-FFF2-40B4-BE49-F238E27FC236}">
                <a16:creationId xmlns:a16="http://schemas.microsoft.com/office/drawing/2014/main" id="{D5776A36-EEA9-40CC-8B63-92AD7F7ED72B}"/>
              </a:ext>
            </a:extLst>
          </p:cNvPr>
          <p:cNvGrpSpPr/>
          <p:nvPr/>
        </p:nvGrpSpPr>
        <p:grpSpPr>
          <a:xfrm>
            <a:off x="1199456" y="6576332"/>
            <a:ext cx="1147299" cy="147158"/>
            <a:chOff x="1199456" y="6597352"/>
            <a:chExt cx="1147299" cy="147158"/>
          </a:xfrm>
        </p:grpSpPr>
        <p:sp>
          <p:nvSpPr>
            <p:cNvPr id="5" name="Pil: femkant 4">
              <a:extLst>
                <a:ext uri="{FF2B5EF4-FFF2-40B4-BE49-F238E27FC236}">
                  <a16:creationId xmlns:a16="http://schemas.microsoft.com/office/drawing/2014/main" id="{AD082F27-3E23-49B4-972F-44E02523BE49}"/>
                </a:ext>
              </a:extLst>
            </p:cNvPr>
            <p:cNvSpPr/>
            <p:nvPr/>
          </p:nvSpPr>
          <p:spPr>
            <a:xfrm>
              <a:off x="1199456" y="6597352"/>
              <a:ext cx="288032" cy="144016"/>
            </a:xfrm>
            <a:prstGeom prst="homePlate">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D</a:t>
              </a:r>
            </a:p>
          </p:txBody>
        </p:sp>
        <p:sp>
          <p:nvSpPr>
            <p:cNvPr id="6" name="Pil: vinkeltegn 5">
              <a:extLst>
                <a:ext uri="{FF2B5EF4-FFF2-40B4-BE49-F238E27FC236}">
                  <a16:creationId xmlns:a16="http://schemas.microsoft.com/office/drawing/2014/main" id="{3005EE0D-C290-4671-9184-646090E113CE}"/>
                </a:ext>
              </a:extLst>
            </p:cNvPr>
            <p:cNvSpPr/>
            <p:nvPr/>
          </p:nvSpPr>
          <p:spPr>
            <a:xfrm>
              <a:off x="1449725" y="6597352"/>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MA</a:t>
              </a:r>
            </a:p>
          </p:txBody>
        </p:sp>
        <p:sp>
          <p:nvSpPr>
            <p:cNvPr id="7" name="Pil: vinkeltegn 6">
              <a:extLst>
                <a:ext uri="{FF2B5EF4-FFF2-40B4-BE49-F238E27FC236}">
                  <a16:creationId xmlns:a16="http://schemas.microsoft.com/office/drawing/2014/main" id="{C4A022D5-78B6-4C35-B33D-0C05406EDC58}"/>
                </a:ext>
              </a:extLst>
            </p:cNvPr>
            <p:cNvSpPr/>
            <p:nvPr/>
          </p:nvSpPr>
          <p:spPr>
            <a:xfrm>
              <a:off x="1735618" y="6600138"/>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I</a:t>
              </a:r>
            </a:p>
          </p:txBody>
        </p:sp>
        <p:sp>
          <p:nvSpPr>
            <p:cNvPr id="8" name="Pil: vinkeltegn 7">
              <a:extLst>
                <a:ext uri="{FF2B5EF4-FFF2-40B4-BE49-F238E27FC236}">
                  <a16:creationId xmlns:a16="http://schemas.microsoft.com/office/drawing/2014/main" id="{64C19EA0-29CF-47D4-9753-EF9B7F63F296}"/>
                </a:ext>
              </a:extLst>
            </p:cNvPr>
            <p:cNvSpPr/>
            <p:nvPr/>
          </p:nvSpPr>
          <p:spPr>
            <a:xfrm>
              <a:off x="2024603" y="6600494"/>
              <a:ext cx="322152" cy="144016"/>
            </a:xfrm>
            <a:prstGeom prst="chevron">
              <a:avLst/>
            </a:prstGeom>
            <a:solidFill>
              <a:srgbClr val="31659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solidFill>
                </a:rPr>
                <a:t>C</a:t>
              </a:r>
            </a:p>
          </p:txBody>
        </p:sp>
      </p:grpSp>
      <p:sp>
        <p:nvSpPr>
          <p:cNvPr id="9" name="Rectangle 3">
            <a:extLst>
              <a:ext uri="{FF2B5EF4-FFF2-40B4-BE49-F238E27FC236}">
                <a16:creationId xmlns:a16="http://schemas.microsoft.com/office/drawing/2014/main" id="{EBDF2E96-9901-49D9-99D5-5143AD154631}"/>
              </a:ext>
            </a:extLst>
          </p:cNvPr>
          <p:cNvSpPr txBox="1">
            <a:spLocks noChangeArrowheads="1"/>
          </p:cNvSpPr>
          <p:nvPr/>
        </p:nvSpPr>
        <p:spPr bwMode="auto">
          <a:xfrm>
            <a:off x="304800" y="1143000"/>
            <a:ext cx="118872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1950" indent="-361950" algn="l" rtl="0" eaLnBrk="0" fontAlgn="base" hangingPunct="0">
              <a:spcBef>
                <a:spcPct val="20000"/>
              </a:spcBef>
              <a:spcAft>
                <a:spcPct val="0"/>
              </a:spcAft>
              <a:buClr>
                <a:srgbClr val="000099"/>
              </a:buClr>
              <a:buFont typeface="Wingdings" pitchFamily="2" charset="2"/>
              <a:buChar char="q"/>
              <a:defRPr sz="2400">
                <a:solidFill>
                  <a:schemeClr val="tx1"/>
                </a:solidFill>
                <a:latin typeface="+mn-lt"/>
                <a:ea typeface="+mn-ea"/>
                <a:cs typeface="+mn-cs"/>
              </a:defRPr>
            </a:lvl1pPr>
            <a:lvl2pPr marL="904875" indent="-363538" algn="l" rtl="0" eaLnBrk="0" fontAlgn="base" hangingPunct="0">
              <a:spcBef>
                <a:spcPct val="20000"/>
              </a:spcBef>
              <a:spcAft>
                <a:spcPts val="600"/>
              </a:spcAft>
              <a:buClr>
                <a:srgbClr val="000099"/>
              </a:buClr>
              <a:buFont typeface="Wingdings" pitchFamily="2" charset="2"/>
              <a:buChar char="Ø"/>
              <a:defRPr sz="2400">
                <a:solidFill>
                  <a:schemeClr val="tx1"/>
                </a:solidFill>
                <a:latin typeface="+mn-lt"/>
              </a:defRPr>
            </a:lvl2pPr>
            <a:lvl3pPr marL="1257300" indent="-173038" algn="l" rtl="0" eaLnBrk="0" fontAlgn="base" hangingPunct="0">
              <a:spcBef>
                <a:spcPct val="20000"/>
              </a:spcBef>
              <a:spcAft>
                <a:spcPct val="0"/>
              </a:spcAft>
              <a:buClr>
                <a:srgbClr val="000099"/>
              </a:buClr>
              <a:buFont typeface="Wingdings" pitchFamily="2" charset="2"/>
              <a:buChar char="§"/>
              <a:defRPr sz="2000">
                <a:solidFill>
                  <a:schemeClr val="tx1"/>
                </a:solidFill>
                <a:latin typeface="+mn-lt"/>
              </a:defRPr>
            </a:lvl3pPr>
            <a:lvl4pPr marL="1617663" indent="-180975" algn="l" rtl="0" eaLnBrk="0" fontAlgn="base" hangingPunct="0">
              <a:spcBef>
                <a:spcPct val="20000"/>
              </a:spcBef>
              <a:spcAft>
                <a:spcPct val="0"/>
              </a:spcAft>
              <a:buClr>
                <a:srgbClr val="000099"/>
              </a:buClr>
              <a:buChar char="–"/>
              <a:defRPr>
                <a:solidFill>
                  <a:schemeClr val="tx1"/>
                </a:solidFill>
                <a:latin typeface="+mn-lt"/>
              </a:defRPr>
            </a:lvl4pPr>
            <a:lvl5pPr marL="1978025" indent="-180975" algn="l" rtl="0" eaLnBrk="0" fontAlgn="base" hangingPunct="0">
              <a:spcBef>
                <a:spcPct val="20000"/>
              </a:spcBef>
              <a:spcAft>
                <a:spcPct val="0"/>
              </a:spcAft>
              <a:buClr>
                <a:srgbClr val="000099"/>
              </a:buClr>
              <a:buChar char="»"/>
              <a:defRPr sz="2000">
                <a:solidFill>
                  <a:schemeClr val="tx1"/>
                </a:solidFill>
                <a:latin typeface="+mn-lt"/>
              </a:defRPr>
            </a:lvl5pPr>
            <a:lvl6pPr marL="2435225" indent="-180975" algn="l" rtl="0" fontAlgn="base">
              <a:spcBef>
                <a:spcPct val="20000"/>
              </a:spcBef>
              <a:spcAft>
                <a:spcPct val="0"/>
              </a:spcAft>
              <a:buClr>
                <a:srgbClr val="000099"/>
              </a:buClr>
              <a:buChar char="»"/>
              <a:defRPr sz="2000">
                <a:solidFill>
                  <a:schemeClr val="tx1"/>
                </a:solidFill>
                <a:latin typeface="+mn-lt"/>
              </a:defRPr>
            </a:lvl6pPr>
            <a:lvl7pPr marL="2892425" indent="-180975" algn="l" rtl="0" fontAlgn="base">
              <a:spcBef>
                <a:spcPct val="20000"/>
              </a:spcBef>
              <a:spcAft>
                <a:spcPct val="0"/>
              </a:spcAft>
              <a:buClr>
                <a:srgbClr val="000099"/>
              </a:buClr>
              <a:buChar char="»"/>
              <a:defRPr sz="2000">
                <a:solidFill>
                  <a:schemeClr val="tx1"/>
                </a:solidFill>
                <a:latin typeface="+mn-lt"/>
              </a:defRPr>
            </a:lvl7pPr>
            <a:lvl8pPr marL="3349625" indent="-180975" algn="l" rtl="0" fontAlgn="base">
              <a:spcBef>
                <a:spcPct val="20000"/>
              </a:spcBef>
              <a:spcAft>
                <a:spcPct val="0"/>
              </a:spcAft>
              <a:buClr>
                <a:srgbClr val="000099"/>
              </a:buClr>
              <a:buChar char="»"/>
              <a:defRPr sz="2000">
                <a:solidFill>
                  <a:schemeClr val="tx1"/>
                </a:solidFill>
                <a:latin typeface="+mn-lt"/>
              </a:defRPr>
            </a:lvl8pPr>
            <a:lvl9pPr marL="3806825" indent="-180975" algn="l" rtl="0" fontAlgn="base">
              <a:spcBef>
                <a:spcPct val="20000"/>
              </a:spcBef>
              <a:spcAft>
                <a:spcPct val="0"/>
              </a:spcAft>
              <a:buClr>
                <a:srgbClr val="000099"/>
              </a:buClr>
              <a:buChar char="»"/>
              <a:defRPr sz="2000">
                <a:solidFill>
                  <a:schemeClr val="tx1"/>
                </a:solidFill>
                <a:latin typeface="+mn-lt"/>
              </a:defRPr>
            </a:lvl9pPr>
          </a:lstStyle>
          <a:p>
            <a:pPr eaLnBrk="1" hangingPunct="1"/>
            <a:r>
              <a:rPr lang="en-US" kern="0" dirty="0"/>
              <a:t>&lt;Specify here&gt;</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5298" name="Rectangle 2"/>
          <p:cNvSpPr>
            <a:spLocks noGrp="1" noChangeArrowheads="1"/>
          </p:cNvSpPr>
          <p:nvPr>
            <p:ph type="title"/>
          </p:nvPr>
        </p:nvSpPr>
        <p:spPr/>
        <p:txBody>
          <a:bodyPr/>
          <a:lstStyle/>
          <a:p>
            <a:pPr eaLnBrk="1" hangingPunct="1">
              <a:defRPr/>
            </a:pPr>
            <a:r>
              <a:rPr lang="en-US" sz="3200" dirty="0">
                <a:solidFill>
                  <a:srgbClr val="1F4268"/>
                </a:solidFill>
              </a:rPr>
              <a:t>Proposal for future (new) improvements</a:t>
            </a:r>
            <a:br>
              <a:rPr sz="3200" dirty="0">
                <a:solidFill>
                  <a:srgbClr val="1F4268"/>
                </a:solidFill>
              </a:rPr>
            </a:br>
            <a:r>
              <a:rPr lang="en-US" sz="2000" dirty="0">
                <a:solidFill>
                  <a:srgbClr val="1F4268"/>
                </a:solidFill>
              </a:rPr>
              <a:t>Deliverables in the category for </a:t>
            </a:r>
            <a:r>
              <a:rPr lang="en-US" sz="2000" i="1" dirty="0">
                <a:solidFill>
                  <a:srgbClr val="1F4268"/>
                </a:solidFill>
              </a:rPr>
              <a:t>future opportunities</a:t>
            </a:r>
            <a:endParaRPr lang="en-US" sz="3200" i="1" dirty="0">
              <a:solidFill>
                <a:srgbClr val="1F4268"/>
              </a:solidFill>
            </a:endParaRPr>
          </a:p>
        </p:txBody>
      </p:sp>
      <p:sp>
        <p:nvSpPr>
          <p:cNvPr id="91138" name="Plassholder for innhold 4"/>
          <p:cNvSpPr>
            <a:spLocks noGrp="1"/>
          </p:cNvSpPr>
          <p:nvPr>
            <p:ph idx="1"/>
          </p:nvPr>
        </p:nvSpPr>
        <p:spPr/>
        <p:txBody>
          <a:bodyPr/>
          <a:lstStyle/>
          <a:p>
            <a:r>
              <a:rPr lang="en-US" dirty="0"/>
              <a:t>&lt;Specify here&gt;</a:t>
            </a:r>
          </a:p>
        </p:txBody>
      </p:sp>
      <p:grpSp>
        <p:nvGrpSpPr>
          <p:cNvPr id="5" name="Gruppe 4">
            <a:extLst>
              <a:ext uri="{FF2B5EF4-FFF2-40B4-BE49-F238E27FC236}">
                <a16:creationId xmlns:a16="http://schemas.microsoft.com/office/drawing/2014/main" id="{D99AD427-9411-41B2-A85D-7500D337AEDF}"/>
              </a:ext>
            </a:extLst>
          </p:cNvPr>
          <p:cNvGrpSpPr/>
          <p:nvPr/>
        </p:nvGrpSpPr>
        <p:grpSpPr>
          <a:xfrm>
            <a:off x="1199456" y="6576332"/>
            <a:ext cx="1147299" cy="147158"/>
            <a:chOff x="1199456" y="6597352"/>
            <a:chExt cx="1147299" cy="147158"/>
          </a:xfrm>
        </p:grpSpPr>
        <p:sp>
          <p:nvSpPr>
            <p:cNvPr id="6" name="Pil: femkant 5">
              <a:extLst>
                <a:ext uri="{FF2B5EF4-FFF2-40B4-BE49-F238E27FC236}">
                  <a16:creationId xmlns:a16="http://schemas.microsoft.com/office/drawing/2014/main" id="{2A8D1DB4-B7A3-493C-AF1E-27707CAC1DB1}"/>
                </a:ext>
              </a:extLst>
            </p:cNvPr>
            <p:cNvSpPr/>
            <p:nvPr/>
          </p:nvSpPr>
          <p:spPr>
            <a:xfrm>
              <a:off x="1199456" y="6597352"/>
              <a:ext cx="288032" cy="144016"/>
            </a:xfrm>
            <a:prstGeom prst="homePlate">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D</a:t>
              </a:r>
            </a:p>
          </p:txBody>
        </p:sp>
        <p:sp>
          <p:nvSpPr>
            <p:cNvPr id="7" name="Pil: vinkeltegn 6">
              <a:extLst>
                <a:ext uri="{FF2B5EF4-FFF2-40B4-BE49-F238E27FC236}">
                  <a16:creationId xmlns:a16="http://schemas.microsoft.com/office/drawing/2014/main" id="{337F061D-369E-4D75-93AD-CACCB7CB0810}"/>
                </a:ext>
              </a:extLst>
            </p:cNvPr>
            <p:cNvSpPr/>
            <p:nvPr/>
          </p:nvSpPr>
          <p:spPr>
            <a:xfrm>
              <a:off x="1449725" y="6597352"/>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MA</a:t>
              </a:r>
            </a:p>
          </p:txBody>
        </p:sp>
        <p:sp>
          <p:nvSpPr>
            <p:cNvPr id="8" name="Pil: vinkeltegn 7">
              <a:extLst>
                <a:ext uri="{FF2B5EF4-FFF2-40B4-BE49-F238E27FC236}">
                  <a16:creationId xmlns:a16="http://schemas.microsoft.com/office/drawing/2014/main" id="{87595F58-9DA3-4B0A-80E1-502DF30FF68E}"/>
                </a:ext>
              </a:extLst>
            </p:cNvPr>
            <p:cNvSpPr/>
            <p:nvPr/>
          </p:nvSpPr>
          <p:spPr>
            <a:xfrm>
              <a:off x="1735618" y="6600138"/>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I</a:t>
              </a:r>
            </a:p>
          </p:txBody>
        </p:sp>
        <p:sp>
          <p:nvSpPr>
            <p:cNvPr id="9" name="Pil: vinkeltegn 8">
              <a:extLst>
                <a:ext uri="{FF2B5EF4-FFF2-40B4-BE49-F238E27FC236}">
                  <a16:creationId xmlns:a16="http://schemas.microsoft.com/office/drawing/2014/main" id="{9E192A73-03A8-443A-B67E-77D4ABDAC107}"/>
                </a:ext>
              </a:extLst>
            </p:cNvPr>
            <p:cNvSpPr/>
            <p:nvPr/>
          </p:nvSpPr>
          <p:spPr>
            <a:xfrm>
              <a:off x="2024603" y="6600494"/>
              <a:ext cx="322152" cy="144016"/>
            </a:xfrm>
            <a:prstGeom prst="chevron">
              <a:avLst/>
            </a:prstGeom>
            <a:solidFill>
              <a:srgbClr val="31659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solidFill>
                </a:rPr>
                <a:t>C</a:t>
              </a:r>
            </a:p>
          </p:txBody>
        </p:sp>
      </p:gr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dirty="0">
                <a:solidFill>
                  <a:srgbClr val="1F4268"/>
                </a:solidFill>
              </a:rPr>
              <a:t>Project's activity list</a:t>
            </a:r>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val="4243082963"/>
              </p:ext>
            </p:extLst>
          </p:nvPr>
        </p:nvGraphicFramePr>
        <p:xfrm>
          <a:off x="407368" y="1143000"/>
          <a:ext cx="11521278" cy="5191760"/>
        </p:xfrm>
        <a:graphic>
          <a:graphicData uri="http://schemas.openxmlformats.org/drawingml/2006/table">
            <a:tbl>
              <a:tblPr firstRow="1" bandRow="1">
                <a:tableStyleId>{C4B1156A-380E-4F78-BDF5-A606A8083BF9}</a:tableStyleId>
              </a:tblPr>
              <a:tblGrid>
                <a:gridCol w="4831418">
                  <a:extLst>
                    <a:ext uri="{9D8B030D-6E8A-4147-A177-3AD203B41FA5}">
                      <a16:colId xmlns:a16="http://schemas.microsoft.com/office/drawing/2014/main" val="20000"/>
                    </a:ext>
                  </a:extLst>
                </a:gridCol>
                <a:gridCol w="1200506">
                  <a:extLst>
                    <a:ext uri="{9D8B030D-6E8A-4147-A177-3AD203B41FA5}">
                      <a16:colId xmlns:a16="http://schemas.microsoft.com/office/drawing/2014/main" val="20001"/>
                    </a:ext>
                  </a:extLst>
                </a:gridCol>
                <a:gridCol w="1754586">
                  <a:extLst>
                    <a:ext uri="{9D8B030D-6E8A-4147-A177-3AD203B41FA5}">
                      <a16:colId xmlns:a16="http://schemas.microsoft.com/office/drawing/2014/main" val="20002"/>
                    </a:ext>
                  </a:extLst>
                </a:gridCol>
                <a:gridCol w="1448058">
                  <a:extLst>
                    <a:ext uri="{9D8B030D-6E8A-4147-A177-3AD203B41FA5}">
                      <a16:colId xmlns:a16="http://schemas.microsoft.com/office/drawing/2014/main" val="20003"/>
                    </a:ext>
                  </a:extLst>
                </a:gridCol>
                <a:gridCol w="2286710">
                  <a:extLst>
                    <a:ext uri="{9D8B030D-6E8A-4147-A177-3AD203B41FA5}">
                      <a16:colId xmlns:a16="http://schemas.microsoft.com/office/drawing/2014/main" val="20004"/>
                    </a:ext>
                  </a:extLst>
                </a:gridCol>
              </a:tblGrid>
              <a:tr h="370840">
                <a:tc>
                  <a:txBody>
                    <a:bodyPr/>
                    <a:lstStyle/>
                    <a:p>
                      <a:r>
                        <a:rPr lang="nb-NO" sz="1200" dirty="0"/>
                        <a:t>Activity description</a:t>
                      </a:r>
                    </a:p>
                  </a:txBody>
                  <a:tcPr/>
                </a:tc>
                <a:tc>
                  <a:txBody>
                    <a:bodyPr/>
                    <a:lstStyle/>
                    <a:p>
                      <a:r>
                        <a:rPr lang="en-US" sz="1200" b="1" kern="1200" dirty="0">
                          <a:solidFill>
                            <a:schemeClr val="dk1"/>
                          </a:solidFill>
                          <a:latin typeface="+mn-lt"/>
                        </a:rPr>
                        <a:t>Deadline</a:t>
                      </a:r>
                    </a:p>
                  </a:txBody>
                  <a:tcPr/>
                </a:tc>
                <a:tc>
                  <a:txBody>
                    <a:bodyPr/>
                    <a:lstStyle/>
                    <a:p>
                      <a:r>
                        <a:rPr lang="en-US" sz="1200" b="1" kern="1200">
                          <a:solidFill>
                            <a:schemeClr val="dk1"/>
                          </a:solidFill>
                          <a:latin typeface="+mn-lt"/>
                        </a:rPr>
                        <a:t>Responsible</a:t>
                      </a:r>
                      <a:endParaRPr lang="en-US" sz="1200" b="1" kern="1200" dirty="0">
                        <a:solidFill>
                          <a:schemeClr val="dk1"/>
                        </a:solidFill>
                        <a:latin typeface="+mn-lt"/>
                        <a:ea typeface="+mn-ea"/>
                        <a:cs typeface="+mn-cs"/>
                      </a:endParaRPr>
                    </a:p>
                  </a:txBody>
                  <a:tcPr/>
                </a:tc>
                <a:tc>
                  <a:txBody>
                    <a:bodyPr/>
                    <a:lstStyle/>
                    <a:p>
                      <a:r>
                        <a:rPr lang="en-US" sz="1200" b="1" kern="1200" dirty="0">
                          <a:solidFill>
                            <a:schemeClr val="dk1"/>
                          </a:solidFill>
                          <a:latin typeface="+mn-lt"/>
                        </a:rPr>
                        <a:t>Participants</a:t>
                      </a:r>
                    </a:p>
                  </a:txBody>
                  <a:tcPr/>
                </a:tc>
                <a:tc>
                  <a:txBody>
                    <a:bodyPr/>
                    <a:lstStyle/>
                    <a:p>
                      <a:r>
                        <a:rPr lang="en-US" sz="1200" b="1" kern="1200" dirty="0">
                          <a:solidFill>
                            <a:schemeClr val="dk1"/>
                          </a:solidFill>
                          <a:latin typeface="+mn-lt"/>
                        </a:rPr>
                        <a:t>Status</a:t>
                      </a:r>
                    </a:p>
                  </a:txBody>
                  <a:tcPr/>
                </a:tc>
                <a:extLst>
                  <a:ext uri="{0D108BD9-81ED-4DB2-BD59-A6C34878D82A}">
                    <a16:rowId xmlns:a16="http://schemas.microsoft.com/office/drawing/2014/main" val="10000"/>
                  </a:ext>
                </a:extLst>
              </a:tr>
              <a:tr h="370840">
                <a:tc>
                  <a:txBody>
                    <a:bodyPr/>
                    <a:lstStyle/>
                    <a:p>
                      <a:endParaRPr lang="nb-NO" sz="1200" dirty="0"/>
                    </a:p>
                  </a:txBody>
                  <a:tcPr anchor="ctr"/>
                </a:tc>
                <a:tc>
                  <a:txBody>
                    <a:bodyPr/>
                    <a:lstStyle/>
                    <a:p>
                      <a:endParaRPr lang="nb-NO" sz="1200"/>
                    </a:p>
                  </a:txBody>
                  <a:tcPr anchor="ctr"/>
                </a:tc>
                <a:tc>
                  <a:txBody>
                    <a:bodyPr/>
                    <a:lstStyle/>
                    <a:p>
                      <a:endParaRPr lang="nb-NO" sz="1200" dirty="0"/>
                    </a:p>
                  </a:txBody>
                  <a:tcPr anchor="ctr"/>
                </a:tc>
                <a:tc>
                  <a:txBody>
                    <a:bodyPr/>
                    <a:lstStyle/>
                    <a:p>
                      <a:endParaRPr lang="nb-NO" sz="1200" dirty="0"/>
                    </a:p>
                  </a:txBody>
                  <a:tcPr anchor="ctr"/>
                </a:tc>
                <a:tc>
                  <a:txBody>
                    <a:bodyPr/>
                    <a:lstStyle/>
                    <a:p>
                      <a:endParaRPr lang="nb-NO" sz="1200"/>
                    </a:p>
                  </a:txBody>
                  <a:tcPr anchor="ctr"/>
                </a:tc>
                <a:extLst>
                  <a:ext uri="{0D108BD9-81ED-4DB2-BD59-A6C34878D82A}">
                    <a16:rowId xmlns:a16="http://schemas.microsoft.com/office/drawing/2014/main" val="10001"/>
                  </a:ext>
                </a:extLst>
              </a:tr>
              <a:tr h="370840">
                <a:tc>
                  <a:txBody>
                    <a:bodyPr/>
                    <a:lstStyle/>
                    <a:p>
                      <a:endParaRPr lang="nb-NO" sz="1200" dirty="0"/>
                    </a:p>
                  </a:txBody>
                  <a:tcPr anchor="ctr"/>
                </a:tc>
                <a:tc>
                  <a:txBody>
                    <a:bodyPr/>
                    <a:lstStyle/>
                    <a:p>
                      <a:endParaRPr lang="nb-NO" sz="1200"/>
                    </a:p>
                  </a:txBody>
                  <a:tcPr anchor="ctr"/>
                </a:tc>
                <a:tc>
                  <a:txBody>
                    <a:bodyPr/>
                    <a:lstStyle/>
                    <a:p>
                      <a:endParaRPr lang="nb-NO" sz="1200"/>
                    </a:p>
                  </a:txBody>
                  <a:tcPr anchor="ctr"/>
                </a:tc>
                <a:tc>
                  <a:txBody>
                    <a:bodyPr/>
                    <a:lstStyle/>
                    <a:p>
                      <a:endParaRPr lang="nb-NO" sz="1200"/>
                    </a:p>
                  </a:txBody>
                  <a:tcPr anchor="ctr"/>
                </a:tc>
                <a:tc>
                  <a:txBody>
                    <a:bodyPr/>
                    <a:lstStyle/>
                    <a:p>
                      <a:endParaRPr lang="nb-NO" sz="1200"/>
                    </a:p>
                  </a:txBody>
                  <a:tcPr anchor="ctr"/>
                </a:tc>
                <a:extLst>
                  <a:ext uri="{0D108BD9-81ED-4DB2-BD59-A6C34878D82A}">
                    <a16:rowId xmlns:a16="http://schemas.microsoft.com/office/drawing/2014/main" val="10002"/>
                  </a:ext>
                </a:extLst>
              </a:tr>
              <a:tr h="370840">
                <a:tc>
                  <a:txBody>
                    <a:bodyPr/>
                    <a:lstStyle/>
                    <a:p>
                      <a:endParaRPr lang="nb-NO" sz="1200" dirty="0"/>
                    </a:p>
                  </a:txBody>
                  <a:tcPr anchor="ctr"/>
                </a:tc>
                <a:tc>
                  <a:txBody>
                    <a:bodyPr/>
                    <a:lstStyle/>
                    <a:p>
                      <a:endParaRPr lang="nb-NO" sz="1200"/>
                    </a:p>
                  </a:txBody>
                  <a:tcPr anchor="ctr"/>
                </a:tc>
                <a:tc>
                  <a:txBody>
                    <a:bodyPr/>
                    <a:lstStyle/>
                    <a:p>
                      <a:endParaRPr lang="nb-NO" sz="1200"/>
                    </a:p>
                  </a:txBody>
                  <a:tcPr anchor="ctr"/>
                </a:tc>
                <a:tc>
                  <a:txBody>
                    <a:bodyPr/>
                    <a:lstStyle/>
                    <a:p>
                      <a:endParaRPr lang="nb-NO" sz="1200" dirty="0"/>
                    </a:p>
                  </a:txBody>
                  <a:tcPr anchor="ctr"/>
                </a:tc>
                <a:tc>
                  <a:txBody>
                    <a:bodyPr/>
                    <a:lstStyle/>
                    <a:p>
                      <a:endParaRPr lang="nb-NO" sz="1200"/>
                    </a:p>
                  </a:txBody>
                  <a:tcPr anchor="ctr"/>
                </a:tc>
                <a:extLst>
                  <a:ext uri="{0D108BD9-81ED-4DB2-BD59-A6C34878D82A}">
                    <a16:rowId xmlns:a16="http://schemas.microsoft.com/office/drawing/2014/main" val="10003"/>
                  </a:ext>
                </a:extLst>
              </a:tr>
              <a:tr h="370840">
                <a:tc>
                  <a:txBody>
                    <a:bodyPr/>
                    <a:lstStyle/>
                    <a:p>
                      <a:endParaRPr lang="nb-NO" sz="1200" dirty="0"/>
                    </a:p>
                  </a:txBody>
                  <a:tcPr anchor="ctr"/>
                </a:tc>
                <a:tc>
                  <a:txBody>
                    <a:bodyPr/>
                    <a:lstStyle/>
                    <a:p>
                      <a:endParaRPr lang="nb-NO" sz="1200"/>
                    </a:p>
                  </a:txBody>
                  <a:tcPr anchor="ctr"/>
                </a:tc>
                <a:tc>
                  <a:txBody>
                    <a:bodyPr/>
                    <a:lstStyle/>
                    <a:p>
                      <a:endParaRPr lang="nb-NO" sz="1200"/>
                    </a:p>
                  </a:txBody>
                  <a:tcPr anchor="ctr"/>
                </a:tc>
                <a:tc>
                  <a:txBody>
                    <a:bodyPr/>
                    <a:lstStyle/>
                    <a:p>
                      <a:endParaRPr lang="nb-NO" sz="1200"/>
                    </a:p>
                  </a:txBody>
                  <a:tcPr anchor="ctr"/>
                </a:tc>
                <a:tc>
                  <a:txBody>
                    <a:bodyPr/>
                    <a:lstStyle/>
                    <a:p>
                      <a:endParaRPr lang="nb-NO" sz="1200"/>
                    </a:p>
                  </a:txBody>
                  <a:tcPr anchor="ctr"/>
                </a:tc>
                <a:extLst>
                  <a:ext uri="{0D108BD9-81ED-4DB2-BD59-A6C34878D82A}">
                    <a16:rowId xmlns:a16="http://schemas.microsoft.com/office/drawing/2014/main" val="10004"/>
                  </a:ext>
                </a:extLst>
              </a:tr>
              <a:tr h="370840">
                <a:tc>
                  <a:txBody>
                    <a:bodyPr/>
                    <a:lstStyle/>
                    <a:p>
                      <a:endParaRPr lang="nb-NO" sz="1200" dirty="0"/>
                    </a:p>
                  </a:txBody>
                  <a:tcPr anchor="ctr"/>
                </a:tc>
                <a:tc>
                  <a:txBody>
                    <a:bodyPr/>
                    <a:lstStyle/>
                    <a:p>
                      <a:endParaRPr lang="nb-NO" sz="1200"/>
                    </a:p>
                  </a:txBody>
                  <a:tcPr anchor="ctr"/>
                </a:tc>
                <a:tc>
                  <a:txBody>
                    <a:bodyPr/>
                    <a:lstStyle/>
                    <a:p>
                      <a:endParaRPr lang="nb-NO" sz="1200"/>
                    </a:p>
                  </a:txBody>
                  <a:tcPr anchor="ctr"/>
                </a:tc>
                <a:tc>
                  <a:txBody>
                    <a:bodyPr/>
                    <a:lstStyle/>
                    <a:p>
                      <a:endParaRPr lang="nb-NO" sz="1200" dirty="0"/>
                    </a:p>
                  </a:txBody>
                  <a:tcPr anchor="ctr"/>
                </a:tc>
                <a:tc>
                  <a:txBody>
                    <a:bodyPr/>
                    <a:lstStyle/>
                    <a:p>
                      <a:endParaRPr lang="nb-NO" sz="1200" dirty="0"/>
                    </a:p>
                  </a:txBody>
                  <a:tcPr anchor="ctr"/>
                </a:tc>
                <a:extLst>
                  <a:ext uri="{0D108BD9-81ED-4DB2-BD59-A6C34878D82A}">
                    <a16:rowId xmlns:a16="http://schemas.microsoft.com/office/drawing/2014/main" val="10005"/>
                  </a:ext>
                </a:extLst>
              </a:tr>
              <a:tr h="370840">
                <a:tc>
                  <a:txBody>
                    <a:bodyPr/>
                    <a:lstStyle/>
                    <a:p>
                      <a:endParaRPr lang="nb-NO" sz="1200" dirty="0"/>
                    </a:p>
                  </a:txBody>
                  <a:tcPr anchor="ctr"/>
                </a:tc>
                <a:tc>
                  <a:txBody>
                    <a:bodyPr/>
                    <a:lstStyle/>
                    <a:p>
                      <a:endParaRPr lang="nb-NO" sz="1200"/>
                    </a:p>
                  </a:txBody>
                  <a:tcPr anchor="ctr"/>
                </a:tc>
                <a:tc>
                  <a:txBody>
                    <a:bodyPr/>
                    <a:lstStyle/>
                    <a:p>
                      <a:endParaRPr lang="nb-NO" sz="1200"/>
                    </a:p>
                  </a:txBody>
                  <a:tcPr anchor="ctr"/>
                </a:tc>
                <a:tc>
                  <a:txBody>
                    <a:bodyPr/>
                    <a:lstStyle/>
                    <a:p>
                      <a:endParaRPr lang="nb-NO" sz="1200" dirty="0"/>
                    </a:p>
                  </a:txBody>
                  <a:tcPr anchor="ctr"/>
                </a:tc>
                <a:tc>
                  <a:txBody>
                    <a:bodyPr/>
                    <a:lstStyle/>
                    <a:p>
                      <a:endParaRPr lang="nb-NO" sz="1200"/>
                    </a:p>
                  </a:txBody>
                  <a:tcPr anchor="ctr"/>
                </a:tc>
                <a:extLst>
                  <a:ext uri="{0D108BD9-81ED-4DB2-BD59-A6C34878D82A}">
                    <a16:rowId xmlns:a16="http://schemas.microsoft.com/office/drawing/2014/main" val="10006"/>
                  </a:ext>
                </a:extLst>
              </a:tr>
              <a:tr h="370840">
                <a:tc>
                  <a:txBody>
                    <a:bodyPr/>
                    <a:lstStyle/>
                    <a:p>
                      <a:endParaRPr lang="nb-NO" sz="1200" dirty="0"/>
                    </a:p>
                  </a:txBody>
                  <a:tcPr anchor="ctr"/>
                </a:tc>
                <a:tc>
                  <a:txBody>
                    <a:bodyPr/>
                    <a:lstStyle/>
                    <a:p>
                      <a:endParaRPr lang="nb-NO" sz="1200"/>
                    </a:p>
                  </a:txBody>
                  <a:tcPr anchor="ctr"/>
                </a:tc>
                <a:tc>
                  <a:txBody>
                    <a:bodyPr/>
                    <a:lstStyle/>
                    <a:p>
                      <a:endParaRPr lang="nb-NO" sz="1200"/>
                    </a:p>
                  </a:txBody>
                  <a:tcPr anchor="ctr"/>
                </a:tc>
                <a:tc>
                  <a:txBody>
                    <a:bodyPr/>
                    <a:lstStyle/>
                    <a:p>
                      <a:endParaRPr lang="nb-NO" sz="1200" dirty="0"/>
                    </a:p>
                  </a:txBody>
                  <a:tcPr anchor="ctr"/>
                </a:tc>
                <a:tc>
                  <a:txBody>
                    <a:bodyPr/>
                    <a:lstStyle/>
                    <a:p>
                      <a:endParaRPr lang="nb-NO" sz="1200"/>
                    </a:p>
                  </a:txBody>
                  <a:tcPr anchor="ctr"/>
                </a:tc>
                <a:extLst>
                  <a:ext uri="{0D108BD9-81ED-4DB2-BD59-A6C34878D82A}">
                    <a16:rowId xmlns:a16="http://schemas.microsoft.com/office/drawing/2014/main" val="10007"/>
                  </a:ext>
                </a:extLst>
              </a:tr>
              <a:tr h="370840">
                <a:tc>
                  <a:txBody>
                    <a:bodyPr/>
                    <a:lstStyle/>
                    <a:p>
                      <a:endParaRPr lang="nb-NO" sz="1200" dirty="0"/>
                    </a:p>
                  </a:txBody>
                  <a:tcPr anchor="ctr"/>
                </a:tc>
                <a:tc>
                  <a:txBody>
                    <a:bodyPr/>
                    <a:lstStyle/>
                    <a:p>
                      <a:endParaRPr lang="nb-NO" sz="1200"/>
                    </a:p>
                  </a:txBody>
                  <a:tcPr anchor="ctr"/>
                </a:tc>
                <a:tc>
                  <a:txBody>
                    <a:bodyPr/>
                    <a:lstStyle/>
                    <a:p>
                      <a:endParaRPr lang="nb-NO" sz="1200"/>
                    </a:p>
                  </a:txBody>
                  <a:tcPr anchor="ctr"/>
                </a:tc>
                <a:tc>
                  <a:txBody>
                    <a:bodyPr/>
                    <a:lstStyle/>
                    <a:p>
                      <a:endParaRPr lang="nb-NO" sz="1200"/>
                    </a:p>
                  </a:txBody>
                  <a:tcPr anchor="ctr"/>
                </a:tc>
                <a:tc>
                  <a:txBody>
                    <a:bodyPr/>
                    <a:lstStyle/>
                    <a:p>
                      <a:endParaRPr lang="nb-NO" sz="1200"/>
                    </a:p>
                  </a:txBody>
                  <a:tcPr anchor="ctr"/>
                </a:tc>
                <a:extLst>
                  <a:ext uri="{0D108BD9-81ED-4DB2-BD59-A6C34878D82A}">
                    <a16:rowId xmlns:a16="http://schemas.microsoft.com/office/drawing/2014/main" val="10008"/>
                  </a:ext>
                </a:extLst>
              </a:tr>
              <a:tr h="370840">
                <a:tc>
                  <a:txBody>
                    <a:bodyPr/>
                    <a:lstStyle/>
                    <a:p>
                      <a:endParaRPr lang="nb-NO" sz="1200" dirty="0"/>
                    </a:p>
                  </a:txBody>
                  <a:tcPr anchor="ctr"/>
                </a:tc>
                <a:tc>
                  <a:txBody>
                    <a:bodyPr/>
                    <a:lstStyle/>
                    <a:p>
                      <a:endParaRPr lang="nb-NO" sz="1200" dirty="0"/>
                    </a:p>
                  </a:txBody>
                  <a:tcPr anchor="ctr"/>
                </a:tc>
                <a:tc>
                  <a:txBody>
                    <a:bodyPr/>
                    <a:lstStyle/>
                    <a:p>
                      <a:endParaRPr lang="nb-NO" sz="1200"/>
                    </a:p>
                  </a:txBody>
                  <a:tcPr anchor="ctr"/>
                </a:tc>
                <a:tc>
                  <a:txBody>
                    <a:bodyPr/>
                    <a:lstStyle/>
                    <a:p>
                      <a:endParaRPr lang="nb-NO" sz="1200"/>
                    </a:p>
                  </a:txBody>
                  <a:tcPr anchor="ctr"/>
                </a:tc>
                <a:tc>
                  <a:txBody>
                    <a:bodyPr/>
                    <a:lstStyle/>
                    <a:p>
                      <a:endParaRPr lang="nb-NO" sz="1200"/>
                    </a:p>
                  </a:txBody>
                  <a:tcPr anchor="ctr"/>
                </a:tc>
                <a:extLst>
                  <a:ext uri="{0D108BD9-81ED-4DB2-BD59-A6C34878D82A}">
                    <a16:rowId xmlns:a16="http://schemas.microsoft.com/office/drawing/2014/main" val="10009"/>
                  </a:ext>
                </a:extLst>
              </a:tr>
              <a:tr h="370840">
                <a:tc>
                  <a:txBody>
                    <a:bodyPr/>
                    <a:lstStyle/>
                    <a:p>
                      <a:endParaRPr lang="nb-NO" sz="1200" dirty="0"/>
                    </a:p>
                  </a:txBody>
                  <a:tcPr anchor="ctr"/>
                </a:tc>
                <a:tc>
                  <a:txBody>
                    <a:bodyPr/>
                    <a:lstStyle/>
                    <a:p>
                      <a:endParaRPr lang="nb-NO" sz="1200" dirty="0"/>
                    </a:p>
                  </a:txBody>
                  <a:tcPr anchor="ctr"/>
                </a:tc>
                <a:tc>
                  <a:txBody>
                    <a:bodyPr/>
                    <a:lstStyle/>
                    <a:p>
                      <a:endParaRPr lang="nb-NO" sz="1200"/>
                    </a:p>
                  </a:txBody>
                  <a:tcPr anchor="ctr"/>
                </a:tc>
                <a:tc>
                  <a:txBody>
                    <a:bodyPr/>
                    <a:lstStyle/>
                    <a:p>
                      <a:endParaRPr lang="nb-NO" sz="1200" dirty="0"/>
                    </a:p>
                  </a:txBody>
                  <a:tcPr anchor="ctr"/>
                </a:tc>
                <a:tc>
                  <a:txBody>
                    <a:bodyPr/>
                    <a:lstStyle/>
                    <a:p>
                      <a:endParaRPr lang="nb-NO" sz="1200"/>
                    </a:p>
                  </a:txBody>
                  <a:tcPr anchor="ctr"/>
                </a:tc>
                <a:extLst>
                  <a:ext uri="{0D108BD9-81ED-4DB2-BD59-A6C34878D82A}">
                    <a16:rowId xmlns:a16="http://schemas.microsoft.com/office/drawing/2014/main" val="10010"/>
                  </a:ext>
                </a:extLst>
              </a:tr>
              <a:tr h="370840">
                <a:tc>
                  <a:txBody>
                    <a:bodyPr/>
                    <a:lstStyle/>
                    <a:p>
                      <a:endParaRPr lang="nb-NO" sz="1200" dirty="0"/>
                    </a:p>
                  </a:txBody>
                  <a:tcPr anchor="ctr"/>
                </a:tc>
                <a:tc>
                  <a:txBody>
                    <a:bodyPr/>
                    <a:lstStyle/>
                    <a:p>
                      <a:endParaRPr lang="nb-NO" sz="1200"/>
                    </a:p>
                  </a:txBody>
                  <a:tcPr anchor="ctr"/>
                </a:tc>
                <a:tc>
                  <a:txBody>
                    <a:bodyPr/>
                    <a:lstStyle/>
                    <a:p>
                      <a:endParaRPr lang="nb-NO" sz="1200" dirty="0"/>
                    </a:p>
                  </a:txBody>
                  <a:tcPr anchor="ctr"/>
                </a:tc>
                <a:tc>
                  <a:txBody>
                    <a:bodyPr/>
                    <a:lstStyle/>
                    <a:p>
                      <a:endParaRPr lang="nb-NO" sz="1200" dirty="0"/>
                    </a:p>
                  </a:txBody>
                  <a:tcPr anchor="ctr"/>
                </a:tc>
                <a:tc>
                  <a:txBody>
                    <a:bodyPr/>
                    <a:lstStyle/>
                    <a:p>
                      <a:endParaRPr lang="nb-NO" sz="1200"/>
                    </a:p>
                  </a:txBody>
                  <a:tcPr anchor="ctr"/>
                </a:tc>
                <a:extLst>
                  <a:ext uri="{0D108BD9-81ED-4DB2-BD59-A6C34878D82A}">
                    <a16:rowId xmlns:a16="http://schemas.microsoft.com/office/drawing/2014/main" val="10011"/>
                  </a:ext>
                </a:extLst>
              </a:tr>
              <a:tr h="370840">
                <a:tc>
                  <a:txBody>
                    <a:bodyPr/>
                    <a:lstStyle/>
                    <a:p>
                      <a:endParaRPr lang="nb-NO" sz="1200" dirty="0"/>
                    </a:p>
                  </a:txBody>
                  <a:tcPr anchor="ctr"/>
                </a:tc>
                <a:tc>
                  <a:txBody>
                    <a:bodyPr/>
                    <a:lstStyle/>
                    <a:p>
                      <a:endParaRPr lang="nb-NO" sz="1200"/>
                    </a:p>
                  </a:txBody>
                  <a:tcPr anchor="ctr"/>
                </a:tc>
                <a:tc>
                  <a:txBody>
                    <a:bodyPr/>
                    <a:lstStyle/>
                    <a:p>
                      <a:endParaRPr lang="nb-NO" sz="1200" dirty="0"/>
                    </a:p>
                  </a:txBody>
                  <a:tcPr anchor="ctr"/>
                </a:tc>
                <a:tc>
                  <a:txBody>
                    <a:bodyPr/>
                    <a:lstStyle/>
                    <a:p>
                      <a:endParaRPr lang="nb-NO" sz="1200" dirty="0"/>
                    </a:p>
                  </a:txBody>
                  <a:tcPr anchor="ctr"/>
                </a:tc>
                <a:tc>
                  <a:txBody>
                    <a:bodyPr/>
                    <a:lstStyle/>
                    <a:p>
                      <a:endParaRPr lang="nb-NO" sz="1200"/>
                    </a:p>
                  </a:txBody>
                  <a:tcPr anchor="ctr"/>
                </a:tc>
                <a:extLst>
                  <a:ext uri="{0D108BD9-81ED-4DB2-BD59-A6C34878D82A}">
                    <a16:rowId xmlns:a16="http://schemas.microsoft.com/office/drawing/2014/main" val="10012"/>
                  </a:ext>
                </a:extLst>
              </a:tr>
              <a:tr h="370840">
                <a:tc>
                  <a:txBody>
                    <a:bodyPr/>
                    <a:lstStyle/>
                    <a:p>
                      <a:endParaRPr lang="nb-NO" sz="1200" dirty="0"/>
                    </a:p>
                  </a:txBody>
                  <a:tcPr anchor="ctr"/>
                </a:tc>
                <a:tc>
                  <a:txBody>
                    <a:bodyPr/>
                    <a:lstStyle/>
                    <a:p>
                      <a:endParaRPr lang="nb-NO" sz="1200"/>
                    </a:p>
                  </a:txBody>
                  <a:tcPr anchor="ctr"/>
                </a:tc>
                <a:tc>
                  <a:txBody>
                    <a:bodyPr/>
                    <a:lstStyle/>
                    <a:p>
                      <a:endParaRPr lang="nb-NO" sz="1200"/>
                    </a:p>
                  </a:txBody>
                  <a:tcPr anchor="ctr"/>
                </a:tc>
                <a:tc>
                  <a:txBody>
                    <a:bodyPr/>
                    <a:lstStyle/>
                    <a:p>
                      <a:endParaRPr lang="nb-NO" sz="1200" dirty="0"/>
                    </a:p>
                  </a:txBody>
                  <a:tcPr anchor="ctr"/>
                </a:tc>
                <a:tc>
                  <a:txBody>
                    <a:bodyPr/>
                    <a:lstStyle/>
                    <a:p>
                      <a:endParaRPr lang="nb-NO" sz="1200" dirty="0"/>
                    </a:p>
                  </a:txBody>
                  <a:tcPr anchor="ctr"/>
                </a:tc>
                <a:extLst>
                  <a:ext uri="{0D108BD9-81ED-4DB2-BD59-A6C34878D82A}">
                    <a16:rowId xmlns:a16="http://schemas.microsoft.com/office/drawing/2014/main" val="10013"/>
                  </a:ext>
                </a:extLst>
              </a:tr>
            </a:tbl>
          </a:graphicData>
        </a:graphic>
      </p:graphicFrame>
      <p:grpSp>
        <p:nvGrpSpPr>
          <p:cNvPr id="5" name="Gruppe 4">
            <a:extLst>
              <a:ext uri="{FF2B5EF4-FFF2-40B4-BE49-F238E27FC236}">
                <a16:creationId xmlns:a16="http://schemas.microsoft.com/office/drawing/2014/main" id="{32222849-452B-4AEA-B3CA-33FBAB57218F}"/>
              </a:ext>
            </a:extLst>
          </p:cNvPr>
          <p:cNvGrpSpPr/>
          <p:nvPr/>
        </p:nvGrpSpPr>
        <p:grpSpPr>
          <a:xfrm>
            <a:off x="1199456" y="6583700"/>
            <a:ext cx="1147299" cy="147158"/>
            <a:chOff x="1199456" y="6594210"/>
            <a:chExt cx="1147299" cy="147158"/>
          </a:xfrm>
        </p:grpSpPr>
        <p:sp>
          <p:nvSpPr>
            <p:cNvPr id="6" name="Pil: femkant 5">
              <a:extLst>
                <a:ext uri="{FF2B5EF4-FFF2-40B4-BE49-F238E27FC236}">
                  <a16:creationId xmlns:a16="http://schemas.microsoft.com/office/drawing/2014/main" id="{AA15AEF9-94F3-480A-8663-13866728D631}"/>
                </a:ext>
              </a:extLst>
            </p:cNvPr>
            <p:cNvSpPr/>
            <p:nvPr/>
          </p:nvSpPr>
          <p:spPr>
            <a:xfrm>
              <a:off x="1199456" y="6597352"/>
              <a:ext cx="288032" cy="144016"/>
            </a:xfrm>
            <a:prstGeom prst="homePlate">
              <a:avLst/>
            </a:prstGeom>
            <a:solidFill>
              <a:srgbClr val="31659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solidFill>
                </a:rPr>
                <a:t>D</a:t>
              </a:r>
            </a:p>
          </p:txBody>
        </p:sp>
        <p:sp>
          <p:nvSpPr>
            <p:cNvPr id="7" name="Pil: vinkeltegn 6">
              <a:extLst>
                <a:ext uri="{FF2B5EF4-FFF2-40B4-BE49-F238E27FC236}">
                  <a16:creationId xmlns:a16="http://schemas.microsoft.com/office/drawing/2014/main" id="{161BA68D-CADD-4569-AE05-8061B22C08DD}"/>
                </a:ext>
              </a:extLst>
            </p:cNvPr>
            <p:cNvSpPr/>
            <p:nvPr/>
          </p:nvSpPr>
          <p:spPr>
            <a:xfrm>
              <a:off x="1449725" y="6597352"/>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MA</a:t>
              </a:r>
            </a:p>
          </p:txBody>
        </p:sp>
        <p:sp>
          <p:nvSpPr>
            <p:cNvPr id="8" name="Pil: vinkeltegn 7">
              <a:extLst>
                <a:ext uri="{FF2B5EF4-FFF2-40B4-BE49-F238E27FC236}">
                  <a16:creationId xmlns:a16="http://schemas.microsoft.com/office/drawing/2014/main" id="{C0EB098D-E96D-46B9-B66C-6291BEAA4376}"/>
                </a:ext>
              </a:extLst>
            </p:cNvPr>
            <p:cNvSpPr/>
            <p:nvPr/>
          </p:nvSpPr>
          <p:spPr>
            <a:xfrm>
              <a:off x="1735618" y="6596996"/>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I</a:t>
              </a:r>
            </a:p>
          </p:txBody>
        </p:sp>
        <p:sp>
          <p:nvSpPr>
            <p:cNvPr id="9" name="Pil: vinkeltegn 8">
              <a:extLst>
                <a:ext uri="{FF2B5EF4-FFF2-40B4-BE49-F238E27FC236}">
                  <a16:creationId xmlns:a16="http://schemas.microsoft.com/office/drawing/2014/main" id="{89DED6B4-BD2F-4942-AF74-E53E4CA74630}"/>
                </a:ext>
              </a:extLst>
            </p:cNvPr>
            <p:cNvSpPr/>
            <p:nvPr/>
          </p:nvSpPr>
          <p:spPr>
            <a:xfrm>
              <a:off x="2024603" y="6594210"/>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C</a:t>
              </a:r>
            </a:p>
          </p:txBody>
        </p:sp>
      </p:grpSp>
    </p:spTree>
    <p:extLst>
      <p:ext uri="{BB962C8B-B14F-4D97-AF65-F5344CB8AC3E}">
        <p14:creationId xmlns:p14="http://schemas.microsoft.com/office/powerpoint/2010/main" val="14599731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6" name="Rectangle 2"/>
          <p:cNvSpPr>
            <a:spLocks noGrp="1" noChangeArrowheads="1"/>
          </p:cNvSpPr>
          <p:nvPr>
            <p:ph type="title"/>
          </p:nvPr>
        </p:nvSpPr>
        <p:spPr/>
        <p:txBody>
          <a:bodyPr/>
          <a:lstStyle/>
          <a:p>
            <a:pPr>
              <a:defRPr/>
            </a:pPr>
            <a:r>
              <a:rPr lang="en-US" dirty="0">
                <a:solidFill>
                  <a:srgbClr val="1F4268"/>
                </a:solidFill>
              </a:rPr>
              <a:t>Communication plan</a:t>
            </a:r>
            <a:br>
              <a:rPr dirty="0">
                <a:solidFill>
                  <a:srgbClr val="1F4268"/>
                </a:solidFill>
              </a:rPr>
            </a:br>
            <a:r>
              <a:rPr lang="en-US" sz="1800" dirty="0">
                <a:solidFill>
                  <a:srgbClr val="1F4268"/>
                </a:solidFill>
              </a:rPr>
              <a:t>Communication to ensure progress</a:t>
            </a:r>
            <a:endParaRPr lang="en-US" dirty="0">
              <a:solidFill>
                <a:srgbClr val="1F4268"/>
              </a:solidFill>
            </a:endParaRPr>
          </a:p>
        </p:txBody>
      </p:sp>
      <p:sp>
        <p:nvSpPr>
          <p:cNvPr id="8" name="Text Box 53"/>
          <p:cNvSpPr txBox="1">
            <a:spLocks noChangeArrowheads="1"/>
          </p:cNvSpPr>
          <p:nvPr/>
        </p:nvSpPr>
        <p:spPr bwMode="auto">
          <a:xfrm>
            <a:off x="1785735" y="4756773"/>
            <a:ext cx="8661980" cy="830997"/>
          </a:xfrm>
          <a:prstGeom prst="rect">
            <a:avLst/>
          </a:prstGeom>
          <a:solidFill>
            <a:schemeClr val="bg1"/>
          </a:solidFill>
          <a:ln w="38100">
            <a:solidFill>
              <a:srgbClr val="993300"/>
            </a:solidFill>
            <a:miter lim="800000"/>
            <a:headEnd/>
            <a:tailEnd/>
          </a:ln>
        </p:spPr>
        <p:txBody>
          <a:bodyPr wrap="square">
            <a:spAutoFit/>
          </a:bodyPr>
          <a:lstStyle/>
          <a:p>
            <a:r>
              <a:rPr lang="en-US" sz="1600" dirty="0">
                <a:solidFill>
                  <a:srgbClr val="1E1E64"/>
                </a:solidFill>
              </a:rPr>
              <a:t>The communication plan shall be reviewed and updated for every project meeting</a:t>
            </a:r>
          </a:p>
          <a:p>
            <a:r>
              <a:rPr lang="en-US" sz="1600" dirty="0">
                <a:solidFill>
                  <a:srgbClr val="1E1E64"/>
                </a:solidFill>
              </a:rPr>
              <a:t>Version 1:           Shows assumed communication needs</a:t>
            </a:r>
          </a:p>
          <a:p>
            <a:r>
              <a:rPr lang="en-US" sz="1600" dirty="0">
                <a:solidFill>
                  <a:srgbClr val="1E1E64"/>
                </a:solidFill>
              </a:rPr>
              <a:t>Version 2 -&gt;N:    Shows agreed communication activities and status</a:t>
            </a:r>
            <a:endParaRPr lang="en-US" dirty="0"/>
          </a:p>
        </p:txBody>
      </p:sp>
      <p:graphicFrame>
        <p:nvGraphicFramePr>
          <p:cNvPr id="6" name="Group 3">
            <a:extLst>
              <a:ext uri="{FF2B5EF4-FFF2-40B4-BE49-F238E27FC236}">
                <a16:creationId xmlns:a16="http://schemas.microsoft.com/office/drawing/2014/main" id="{DB9112B4-E9BB-4E7D-8410-2840D71599F3}"/>
              </a:ext>
            </a:extLst>
          </p:cNvPr>
          <p:cNvGraphicFramePr>
            <a:graphicFrameLocks/>
          </p:cNvGraphicFramePr>
          <p:nvPr>
            <p:extLst>
              <p:ext uri="{D42A27DB-BD31-4B8C-83A1-F6EECF244321}">
                <p14:modId xmlns:p14="http://schemas.microsoft.com/office/powerpoint/2010/main" val="989023642"/>
              </p:ext>
            </p:extLst>
          </p:nvPr>
        </p:nvGraphicFramePr>
        <p:xfrm>
          <a:off x="304801" y="1270230"/>
          <a:ext cx="11623848" cy="3263762"/>
        </p:xfrm>
        <a:graphic>
          <a:graphicData uri="http://schemas.openxmlformats.org/drawingml/2006/table">
            <a:tbl>
              <a:tblPr/>
              <a:tblGrid>
                <a:gridCol w="1694175">
                  <a:extLst>
                    <a:ext uri="{9D8B030D-6E8A-4147-A177-3AD203B41FA5}">
                      <a16:colId xmlns:a16="http://schemas.microsoft.com/office/drawing/2014/main" val="20000"/>
                    </a:ext>
                  </a:extLst>
                </a:gridCol>
                <a:gridCol w="2142267">
                  <a:extLst>
                    <a:ext uri="{9D8B030D-6E8A-4147-A177-3AD203B41FA5}">
                      <a16:colId xmlns:a16="http://schemas.microsoft.com/office/drawing/2014/main" val="20001"/>
                    </a:ext>
                  </a:extLst>
                </a:gridCol>
                <a:gridCol w="2070858">
                  <a:extLst>
                    <a:ext uri="{9D8B030D-6E8A-4147-A177-3AD203B41FA5}">
                      <a16:colId xmlns:a16="http://schemas.microsoft.com/office/drawing/2014/main" val="20002"/>
                    </a:ext>
                  </a:extLst>
                </a:gridCol>
                <a:gridCol w="1870909">
                  <a:extLst>
                    <a:ext uri="{9D8B030D-6E8A-4147-A177-3AD203B41FA5}">
                      <a16:colId xmlns:a16="http://schemas.microsoft.com/office/drawing/2014/main" val="20003"/>
                    </a:ext>
                  </a:extLst>
                </a:gridCol>
                <a:gridCol w="1566222">
                  <a:extLst>
                    <a:ext uri="{9D8B030D-6E8A-4147-A177-3AD203B41FA5}">
                      <a16:colId xmlns:a16="http://schemas.microsoft.com/office/drawing/2014/main" val="20004"/>
                    </a:ext>
                  </a:extLst>
                </a:gridCol>
                <a:gridCol w="1040523">
                  <a:extLst>
                    <a:ext uri="{9D8B030D-6E8A-4147-A177-3AD203B41FA5}">
                      <a16:colId xmlns:a16="http://schemas.microsoft.com/office/drawing/2014/main" val="20005"/>
                    </a:ext>
                  </a:extLst>
                </a:gridCol>
                <a:gridCol w="1238894">
                  <a:extLst>
                    <a:ext uri="{9D8B030D-6E8A-4147-A177-3AD203B41FA5}">
                      <a16:colId xmlns:a16="http://schemas.microsoft.com/office/drawing/2014/main" val="20006"/>
                    </a:ext>
                  </a:extLst>
                </a:gridCol>
              </a:tblGrid>
              <a:tr h="790618">
                <a:tc>
                  <a:txBody>
                    <a:bodyPr/>
                    <a:lstStyle/>
                    <a:p>
                      <a:pPr marL="361950" marR="0" lvl="0" indent="-36195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bg2"/>
                          </a:solidFill>
                          <a:effectLst/>
                          <a:latin typeface="+mn-lt"/>
                        </a:rPr>
                        <a:t>Who</a:t>
                      </a:r>
                    </a:p>
                    <a:p>
                      <a:pPr marL="361950" marR="0" lvl="0" indent="-36195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bg2"/>
                          </a:solidFill>
                          <a:effectLst/>
                          <a:latin typeface="+mn-lt"/>
                        </a:rPr>
                        <a:t>(stakeholder)</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bg2"/>
                          </a:solidFill>
                          <a:effectLst/>
                          <a:latin typeface="+mn-lt"/>
                        </a:rPr>
                        <a:t>Why communicate with stakeholder?</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bg2"/>
                          </a:solidFill>
                          <a:effectLst/>
                          <a:latin typeface="+mn-lt"/>
                        </a:rPr>
                        <a:t>What do we want to communicate/ achieve?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bg2"/>
                          </a:solidFill>
                          <a:effectLst/>
                          <a:latin typeface="+mn-lt"/>
                        </a:rPr>
                        <a:t>How </a:t>
                      </a:r>
                    </a:p>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bg2"/>
                          </a:solidFill>
                          <a:effectLst/>
                          <a:latin typeface="+mn-lt"/>
                        </a:rPr>
                        <a:t>do we get our message across?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 typeface="Arial" panose="020B0604020202020204" pitchFamily="34" charset="0"/>
                        <a:buNone/>
                        <a:tabLst/>
                      </a:pPr>
                      <a:r>
                        <a:rPr kumimoji="0" lang="en-US" sz="1200" b="1" i="0" u="none" strike="noStrike" cap="none" normalizeH="0" baseline="0" dirty="0">
                          <a:ln>
                            <a:noFill/>
                          </a:ln>
                          <a:solidFill>
                            <a:schemeClr val="bg2"/>
                          </a:solidFill>
                          <a:effectLst/>
                          <a:latin typeface="+mn-lt"/>
                        </a:rPr>
                        <a:t>Who is</a:t>
                      </a:r>
                    </a:p>
                    <a:p>
                      <a:pPr marL="0" marR="0" lvl="0" indent="0" algn="ctr" defTabSz="914400" rtl="0" eaLnBrk="1" fontAlgn="b" latinLnBrk="0" hangingPunct="1">
                        <a:lnSpc>
                          <a:spcPct val="100000"/>
                        </a:lnSpc>
                        <a:spcBef>
                          <a:spcPct val="0"/>
                        </a:spcBef>
                        <a:spcAft>
                          <a:spcPct val="0"/>
                        </a:spcAft>
                        <a:buClrTx/>
                        <a:buSzTx/>
                        <a:buFont typeface="Arial" panose="020B0604020202020204" pitchFamily="34" charset="0"/>
                        <a:buNone/>
                        <a:tabLst/>
                      </a:pPr>
                      <a:r>
                        <a:rPr kumimoji="0" lang="en-US" sz="1200" b="1" i="0" u="none" strike="noStrike" cap="none" normalizeH="0" baseline="0" dirty="0">
                          <a:ln>
                            <a:noFill/>
                          </a:ln>
                          <a:solidFill>
                            <a:schemeClr val="bg2"/>
                          </a:solidFill>
                          <a:effectLst/>
                          <a:latin typeface="+mn-lt"/>
                        </a:rPr>
                        <a:t>responsible?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a:txBody>
                    <a:bodyPr/>
                    <a:lstStyle/>
                    <a:p>
                      <a:pPr marL="361950" marR="0" lvl="0" indent="-36195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bg2"/>
                          </a:solidFill>
                          <a:effectLst/>
                          <a:latin typeface="+mn-lt"/>
                        </a:rPr>
                        <a:t>When?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a:txBody>
                    <a:bodyPr/>
                    <a:lstStyle/>
                    <a:p>
                      <a:pPr marL="361950" marR="0" lvl="0" indent="-36195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bg2"/>
                          </a:solidFill>
                          <a:effectLst/>
                          <a:latin typeface="+mn-lt"/>
                        </a:rPr>
                        <a:t>Status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0"/>
                  </a:ext>
                </a:extLst>
              </a:tr>
              <a:tr h="297797">
                <a:tc>
                  <a:txBody>
                    <a:bodyPr/>
                    <a:lstStyle/>
                    <a:p>
                      <a:pPr marL="361950" marR="0" lvl="0" indent="-361950" algn="l" defTabSz="914400" rtl="0" eaLnBrk="1" fontAlgn="t"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bg2"/>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1950" marR="0" lvl="0" indent="-361950" algn="l" defTabSz="914400" rtl="0" eaLnBrk="1" fontAlgn="t"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bg2"/>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bg2"/>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bg2"/>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1950" marR="0" lvl="0" indent="-361950" algn="l" defTabSz="914400" rtl="0" eaLnBrk="1" fontAlgn="t"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bg2"/>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bg2"/>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nb-NO" sz="1000" b="0" i="0" u="none" strike="noStrike" cap="none" normalizeH="0" baseline="0" dirty="0">
                        <a:ln>
                          <a:noFill/>
                        </a:ln>
                        <a:solidFill>
                          <a:schemeClr val="bg2"/>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93605">
                <a:tc>
                  <a:txBody>
                    <a:bodyPr/>
                    <a:lstStyle/>
                    <a:p>
                      <a:pPr marL="361950" marR="0" lvl="0" indent="-361950" algn="l" defTabSz="914400" rtl="0" eaLnBrk="1" fontAlgn="t"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bg2"/>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bg2"/>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bg2"/>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bg2"/>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1950" marR="0" lvl="0" indent="-361950" algn="l" defTabSz="914400" rtl="0" eaLnBrk="1" fontAlgn="t"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bg2"/>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bg2"/>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nb-NO" sz="1000" b="0" i="0" u="none" strike="noStrike" cap="none" normalizeH="0" baseline="0" dirty="0">
                        <a:ln>
                          <a:noFill/>
                        </a:ln>
                        <a:solidFill>
                          <a:schemeClr val="bg2"/>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0296">
                <a:tc>
                  <a:txBody>
                    <a:bodyPr/>
                    <a:lstStyle/>
                    <a:p>
                      <a:pPr marL="361950" marR="0" lvl="0" indent="-361950" algn="l" defTabSz="914400" rtl="0" eaLnBrk="1" fontAlgn="t"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bg2"/>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bg2"/>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bg2"/>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bg2"/>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1950" marR="0" lvl="0" indent="-361950" algn="l" defTabSz="914400" rtl="0" eaLnBrk="1" fontAlgn="t"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bg2"/>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bg2"/>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nb-NO" sz="1000" b="0" i="0" u="none" strike="noStrike" cap="none" normalizeH="0" baseline="0" dirty="0">
                        <a:ln>
                          <a:noFill/>
                        </a:ln>
                        <a:solidFill>
                          <a:schemeClr val="bg2"/>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3643">
                <a:tc>
                  <a:txBody>
                    <a:bodyPr/>
                    <a:lstStyle/>
                    <a:p>
                      <a:pPr marL="0" marR="0" lvl="0" indent="0" algn="l" defTabSz="914400" rtl="0" eaLnBrk="1" fontAlgn="t" latinLnBrk="0" hangingPunct="1">
                        <a:lnSpc>
                          <a:spcPct val="100000"/>
                        </a:lnSpc>
                        <a:spcBef>
                          <a:spcPct val="0"/>
                        </a:spcBef>
                        <a:spcAft>
                          <a:spcPct val="0"/>
                        </a:spcAft>
                        <a:buClrTx/>
                        <a:buSzTx/>
                        <a:buFont typeface="Arial" pitchFamily="34" charset="0"/>
                        <a:buNone/>
                        <a:tabLst/>
                      </a:pPr>
                      <a:endParaRPr kumimoji="0" lang="en-US" sz="1000" b="0" i="0" u="none" strike="noStrike" cap="none" normalizeH="0" baseline="0" dirty="0">
                        <a:ln>
                          <a:noFill/>
                        </a:ln>
                        <a:solidFill>
                          <a:schemeClr val="bg2"/>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 typeface="Arial" pitchFamily="34" charset="0"/>
                        <a:buNone/>
                        <a:tabLst/>
                      </a:pPr>
                      <a:endParaRPr kumimoji="0" lang="en-US" sz="1000" b="0" i="0" u="none" strike="noStrike" cap="none" normalizeH="0" baseline="0" noProof="0" dirty="0">
                        <a:ln>
                          <a:noFill/>
                        </a:ln>
                        <a:solidFill>
                          <a:schemeClr val="bg2"/>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t" latinLnBrk="0" hangingPunct="1">
                        <a:lnSpc>
                          <a:spcPct val="100000"/>
                        </a:lnSpc>
                        <a:spcBef>
                          <a:spcPct val="0"/>
                        </a:spcBef>
                        <a:spcAft>
                          <a:spcPct val="0"/>
                        </a:spcAft>
                        <a:buClrTx/>
                        <a:buSzTx/>
                        <a:buFont typeface="Arial" pitchFamily="34" charset="0"/>
                        <a:buChar char="•"/>
                        <a:tabLst/>
                      </a:pPr>
                      <a:endParaRPr kumimoji="0" lang="en-US" sz="1000" b="0" i="0" u="none" strike="noStrike" cap="none" normalizeH="0" baseline="0" dirty="0">
                        <a:ln>
                          <a:noFill/>
                        </a:ln>
                        <a:solidFill>
                          <a:schemeClr val="bg2"/>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bg2"/>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bg2"/>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bg2"/>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nb-NO" sz="1000" b="0" i="0" u="none" strike="noStrike" cap="none" normalizeH="0" baseline="0" dirty="0">
                        <a:ln>
                          <a:noFill/>
                        </a:ln>
                        <a:solidFill>
                          <a:schemeClr val="bg2"/>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20297">
                <a:tc>
                  <a:txBody>
                    <a:bodyPr/>
                    <a:lstStyle/>
                    <a:p>
                      <a:pPr marL="0" marR="0" lvl="0" indent="0" algn="l" defTabSz="914400" rtl="0" eaLnBrk="1" fontAlgn="t" latinLnBrk="0" hangingPunct="1">
                        <a:lnSpc>
                          <a:spcPct val="100000"/>
                        </a:lnSpc>
                        <a:spcBef>
                          <a:spcPct val="0"/>
                        </a:spcBef>
                        <a:spcAft>
                          <a:spcPct val="0"/>
                        </a:spcAft>
                        <a:buClrTx/>
                        <a:buSzTx/>
                        <a:buFont typeface="Arial" pitchFamily="34" charset="0"/>
                        <a:buNone/>
                        <a:tabLst/>
                      </a:pPr>
                      <a:endParaRPr kumimoji="0" lang="en-US" sz="1000" b="0" i="0" u="none" strike="noStrike" cap="none" normalizeH="0" baseline="0" dirty="0">
                        <a:ln>
                          <a:noFill/>
                        </a:ln>
                        <a:solidFill>
                          <a:schemeClr val="bg2"/>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 typeface="Arial" pitchFamily="34" charset="0"/>
                        <a:buNone/>
                        <a:tabLst/>
                      </a:pPr>
                      <a:endParaRPr kumimoji="0" lang="en-US" sz="1000" b="0" i="0" u="none" strike="noStrike" cap="none" normalizeH="0" baseline="0" noProof="0" dirty="0">
                        <a:ln>
                          <a:noFill/>
                        </a:ln>
                        <a:solidFill>
                          <a:schemeClr val="bg2"/>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t" latinLnBrk="0" hangingPunct="1">
                        <a:lnSpc>
                          <a:spcPct val="100000"/>
                        </a:lnSpc>
                        <a:spcBef>
                          <a:spcPct val="0"/>
                        </a:spcBef>
                        <a:spcAft>
                          <a:spcPct val="0"/>
                        </a:spcAft>
                        <a:buClrTx/>
                        <a:buSzTx/>
                        <a:buFont typeface="Arial" pitchFamily="34" charset="0"/>
                        <a:buChar char="•"/>
                        <a:tabLst/>
                      </a:pPr>
                      <a:endParaRPr kumimoji="0" lang="en-US" sz="1000" b="0" i="0" u="none" strike="noStrike" cap="none" normalizeH="0" baseline="0" dirty="0">
                        <a:ln>
                          <a:noFill/>
                        </a:ln>
                        <a:solidFill>
                          <a:schemeClr val="bg2"/>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bg2"/>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bg2"/>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bg2"/>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nb-NO" sz="1000" b="0" i="0" u="none" strike="noStrike" cap="none" normalizeH="0" baseline="0" dirty="0">
                        <a:ln>
                          <a:noFill/>
                        </a:ln>
                        <a:solidFill>
                          <a:schemeClr val="bg2"/>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06950">
                <a:tc>
                  <a:txBody>
                    <a:bodyPr/>
                    <a:lstStyle/>
                    <a:p>
                      <a:pPr marL="0" marR="0" lvl="0" indent="0" algn="l" defTabSz="914400" rtl="0" eaLnBrk="1" fontAlgn="t" latinLnBrk="0" hangingPunct="1">
                        <a:lnSpc>
                          <a:spcPct val="100000"/>
                        </a:lnSpc>
                        <a:spcBef>
                          <a:spcPct val="0"/>
                        </a:spcBef>
                        <a:spcAft>
                          <a:spcPct val="0"/>
                        </a:spcAft>
                        <a:buClrTx/>
                        <a:buSzTx/>
                        <a:buFont typeface="Arial" pitchFamily="34" charset="0"/>
                        <a:buNone/>
                        <a:tabLst/>
                      </a:pPr>
                      <a:endParaRPr kumimoji="0" lang="en-US" sz="1000" b="0" i="0" u="none" strike="noStrike" cap="none" normalizeH="0" baseline="0" dirty="0">
                        <a:ln>
                          <a:noFill/>
                        </a:ln>
                        <a:solidFill>
                          <a:schemeClr val="bg2"/>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 typeface="Arial" pitchFamily="34" charset="0"/>
                        <a:buNone/>
                        <a:tabLst/>
                      </a:pPr>
                      <a:endParaRPr kumimoji="0" lang="en-US" sz="1000" b="0" i="0" u="none" strike="noStrike" cap="none" normalizeH="0" baseline="0" noProof="0" dirty="0">
                        <a:ln>
                          <a:noFill/>
                        </a:ln>
                        <a:solidFill>
                          <a:schemeClr val="bg2"/>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t" latinLnBrk="0" hangingPunct="1">
                        <a:lnSpc>
                          <a:spcPct val="100000"/>
                        </a:lnSpc>
                        <a:spcBef>
                          <a:spcPct val="0"/>
                        </a:spcBef>
                        <a:spcAft>
                          <a:spcPct val="0"/>
                        </a:spcAft>
                        <a:buClrTx/>
                        <a:buSzTx/>
                        <a:buFont typeface="Arial" pitchFamily="34" charset="0"/>
                        <a:buChar char="•"/>
                        <a:tabLst/>
                      </a:pPr>
                      <a:endParaRPr kumimoji="0" lang="en-US" sz="1000" b="0" i="0" u="none" strike="noStrike" cap="none" normalizeH="0" baseline="0" dirty="0">
                        <a:ln>
                          <a:noFill/>
                        </a:ln>
                        <a:solidFill>
                          <a:schemeClr val="bg2"/>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bg2"/>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bg2"/>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bg2"/>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nb-NO" sz="1000" b="0" i="0" u="none" strike="noStrike" cap="none" normalizeH="0" baseline="0" dirty="0">
                        <a:ln>
                          <a:noFill/>
                        </a:ln>
                        <a:solidFill>
                          <a:schemeClr val="bg2"/>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06951">
                <a:tc>
                  <a:txBody>
                    <a:bodyPr/>
                    <a:lstStyle/>
                    <a:p>
                      <a:pPr marL="0" marR="0" lvl="0" indent="0" algn="l" defTabSz="914400" rtl="0" eaLnBrk="1" fontAlgn="t" latinLnBrk="0" hangingPunct="1">
                        <a:lnSpc>
                          <a:spcPct val="100000"/>
                        </a:lnSpc>
                        <a:spcBef>
                          <a:spcPct val="0"/>
                        </a:spcBef>
                        <a:spcAft>
                          <a:spcPct val="0"/>
                        </a:spcAft>
                        <a:buClrTx/>
                        <a:buSzTx/>
                        <a:buFont typeface="Arial" pitchFamily="34" charset="0"/>
                        <a:buNone/>
                        <a:tabLst/>
                      </a:pPr>
                      <a:endParaRPr kumimoji="0" lang="en-US" sz="1000" b="0" i="0" u="none" strike="noStrike" cap="none" normalizeH="0" baseline="0" dirty="0">
                        <a:ln>
                          <a:noFill/>
                        </a:ln>
                        <a:solidFill>
                          <a:schemeClr val="bg2"/>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 typeface="Arial" pitchFamily="34" charset="0"/>
                        <a:buNone/>
                        <a:tabLst/>
                      </a:pPr>
                      <a:endParaRPr kumimoji="0" lang="en-US" sz="1000" b="0" i="0" u="none" strike="noStrike" cap="none" normalizeH="0" baseline="0" noProof="0" dirty="0">
                        <a:ln>
                          <a:noFill/>
                        </a:ln>
                        <a:solidFill>
                          <a:schemeClr val="bg2"/>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t" latinLnBrk="0" hangingPunct="1">
                        <a:lnSpc>
                          <a:spcPct val="100000"/>
                        </a:lnSpc>
                        <a:spcBef>
                          <a:spcPct val="0"/>
                        </a:spcBef>
                        <a:spcAft>
                          <a:spcPct val="0"/>
                        </a:spcAft>
                        <a:buClrTx/>
                        <a:buSzTx/>
                        <a:buFont typeface="Arial" pitchFamily="34" charset="0"/>
                        <a:buChar char="•"/>
                        <a:tabLst/>
                      </a:pPr>
                      <a:endParaRPr kumimoji="0" lang="en-US" sz="1000" b="0" i="0" u="none" strike="noStrike" cap="none" normalizeH="0" baseline="0" dirty="0">
                        <a:ln>
                          <a:noFill/>
                        </a:ln>
                        <a:solidFill>
                          <a:schemeClr val="bg2"/>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bg2"/>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bg2"/>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bg2"/>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nb-NO" sz="1000" b="0" i="0" u="none" strike="noStrike" cap="none" normalizeH="0" baseline="0" dirty="0">
                        <a:ln>
                          <a:noFill/>
                        </a:ln>
                        <a:solidFill>
                          <a:schemeClr val="bg2"/>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93605">
                <a:tc>
                  <a:txBody>
                    <a:bodyPr/>
                    <a:lstStyle/>
                    <a:p>
                      <a:pPr marL="0" marR="0" lvl="0" indent="0" algn="l" defTabSz="914400" rtl="0" eaLnBrk="1" fontAlgn="t" latinLnBrk="0" hangingPunct="1">
                        <a:lnSpc>
                          <a:spcPct val="100000"/>
                        </a:lnSpc>
                        <a:spcBef>
                          <a:spcPct val="0"/>
                        </a:spcBef>
                        <a:spcAft>
                          <a:spcPct val="0"/>
                        </a:spcAft>
                        <a:buClrTx/>
                        <a:buSzTx/>
                        <a:buFont typeface="Arial" pitchFamily="34" charset="0"/>
                        <a:buNone/>
                        <a:tabLst/>
                      </a:pPr>
                      <a:endParaRPr kumimoji="0" lang="en-US" sz="1000" b="0" i="0" u="none" strike="noStrike" cap="none" normalizeH="0" baseline="0" dirty="0">
                        <a:ln>
                          <a:noFill/>
                        </a:ln>
                        <a:solidFill>
                          <a:schemeClr val="bg2"/>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 typeface="Arial" pitchFamily="34" charset="0"/>
                        <a:buNone/>
                        <a:tabLst/>
                      </a:pPr>
                      <a:endParaRPr kumimoji="0" lang="en-US" sz="1000" b="0" i="0" u="none" strike="noStrike" cap="none" normalizeH="0" baseline="0" noProof="0" dirty="0">
                        <a:ln>
                          <a:noFill/>
                        </a:ln>
                        <a:solidFill>
                          <a:schemeClr val="bg2"/>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t" latinLnBrk="0" hangingPunct="1">
                        <a:lnSpc>
                          <a:spcPct val="100000"/>
                        </a:lnSpc>
                        <a:spcBef>
                          <a:spcPct val="0"/>
                        </a:spcBef>
                        <a:spcAft>
                          <a:spcPct val="0"/>
                        </a:spcAft>
                        <a:buClrTx/>
                        <a:buSzTx/>
                        <a:buFont typeface="Arial" pitchFamily="34" charset="0"/>
                        <a:buChar char="•"/>
                        <a:tabLst/>
                      </a:pPr>
                      <a:endParaRPr kumimoji="0" lang="en-US" sz="1000" b="0" i="0" u="none" strike="noStrike" cap="none" normalizeH="0" baseline="0" dirty="0">
                        <a:ln>
                          <a:noFill/>
                        </a:ln>
                        <a:solidFill>
                          <a:schemeClr val="bg2"/>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bg2"/>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bg2"/>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bg2"/>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nb-NO" sz="1000" b="0" i="0" u="none" strike="noStrike" cap="none" normalizeH="0" baseline="0" dirty="0">
                        <a:ln>
                          <a:noFill/>
                        </a:ln>
                        <a:solidFill>
                          <a:schemeClr val="bg2"/>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pSp>
        <p:nvGrpSpPr>
          <p:cNvPr id="7" name="Gruppe 6">
            <a:extLst>
              <a:ext uri="{FF2B5EF4-FFF2-40B4-BE49-F238E27FC236}">
                <a16:creationId xmlns:a16="http://schemas.microsoft.com/office/drawing/2014/main" id="{5E9C035A-3970-4CEB-8C31-908C6F602C65}"/>
              </a:ext>
            </a:extLst>
          </p:cNvPr>
          <p:cNvGrpSpPr/>
          <p:nvPr/>
        </p:nvGrpSpPr>
        <p:grpSpPr>
          <a:xfrm>
            <a:off x="1199456" y="6583700"/>
            <a:ext cx="1147299" cy="147158"/>
            <a:chOff x="1199456" y="6594210"/>
            <a:chExt cx="1147299" cy="147158"/>
          </a:xfrm>
        </p:grpSpPr>
        <p:sp>
          <p:nvSpPr>
            <p:cNvPr id="9" name="Pil: femkant 8">
              <a:extLst>
                <a:ext uri="{FF2B5EF4-FFF2-40B4-BE49-F238E27FC236}">
                  <a16:creationId xmlns:a16="http://schemas.microsoft.com/office/drawing/2014/main" id="{5C7B2E50-3F45-42F4-989C-D41F6E787376}"/>
                </a:ext>
              </a:extLst>
            </p:cNvPr>
            <p:cNvSpPr/>
            <p:nvPr/>
          </p:nvSpPr>
          <p:spPr>
            <a:xfrm>
              <a:off x="1199456" y="6597352"/>
              <a:ext cx="288032" cy="144016"/>
            </a:xfrm>
            <a:prstGeom prst="homePlate">
              <a:avLst/>
            </a:prstGeom>
            <a:solidFill>
              <a:srgbClr val="31659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solidFill>
                </a:rPr>
                <a:t>D</a:t>
              </a:r>
            </a:p>
          </p:txBody>
        </p:sp>
        <p:sp>
          <p:nvSpPr>
            <p:cNvPr id="10" name="Pil: vinkeltegn 9">
              <a:extLst>
                <a:ext uri="{FF2B5EF4-FFF2-40B4-BE49-F238E27FC236}">
                  <a16:creationId xmlns:a16="http://schemas.microsoft.com/office/drawing/2014/main" id="{FA323BCF-1549-4B3B-8C43-CDC8203E169C}"/>
                </a:ext>
              </a:extLst>
            </p:cNvPr>
            <p:cNvSpPr/>
            <p:nvPr/>
          </p:nvSpPr>
          <p:spPr>
            <a:xfrm>
              <a:off x="1449725" y="6597352"/>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MA</a:t>
              </a:r>
            </a:p>
          </p:txBody>
        </p:sp>
        <p:sp>
          <p:nvSpPr>
            <p:cNvPr id="11" name="Pil: vinkeltegn 10">
              <a:extLst>
                <a:ext uri="{FF2B5EF4-FFF2-40B4-BE49-F238E27FC236}">
                  <a16:creationId xmlns:a16="http://schemas.microsoft.com/office/drawing/2014/main" id="{7743DA35-8A15-4210-8EB2-CDEC685F9E2F}"/>
                </a:ext>
              </a:extLst>
            </p:cNvPr>
            <p:cNvSpPr/>
            <p:nvPr/>
          </p:nvSpPr>
          <p:spPr>
            <a:xfrm>
              <a:off x="1735618" y="6596996"/>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I</a:t>
              </a:r>
            </a:p>
          </p:txBody>
        </p:sp>
        <p:sp>
          <p:nvSpPr>
            <p:cNvPr id="12" name="Pil: vinkeltegn 11">
              <a:extLst>
                <a:ext uri="{FF2B5EF4-FFF2-40B4-BE49-F238E27FC236}">
                  <a16:creationId xmlns:a16="http://schemas.microsoft.com/office/drawing/2014/main" id="{FDC0E32F-95E6-4AEE-A26F-E750E85FE343}"/>
                </a:ext>
              </a:extLst>
            </p:cNvPr>
            <p:cNvSpPr/>
            <p:nvPr/>
          </p:nvSpPr>
          <p:spPr>
            <a:xfrm>
              <a:off x="2024603" y="6594210"/>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C</a:t>
              </a:r>
            </a:p>
          </p:txBody>
        </p:sp>
      </p:grpSp>
    </p:spTree>
    <p:extLst>
      <p:ext uri="{BB962C8B-B14F-4D97-AF65-F5344CB8AC3E}">
        <p14:creationId xmlns:p14="http://schemas.microsoft.com/office/powerpoint/2010/main" val="378056722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3794" name="Rectangle 2"/>
          <p:cNvSpPr>
            <a:spLocks noGrp="1" noChangeArrowheads="1"/>
          </p:cNvSpPr>
          <p:nvPr>
            <p:ph type="title"/>
          </p:nvPr>
        </p:nvSpPr>
        <p:spPr/>
        <p:txBody>
          <a:bodyPr/>
          <a:lstStyle/>
          <a:p>
            <a:pPr eaLnBrk="1" hangingPunct="1">
              <a:defRPr/>
            </a:pPr>
            <a:r>
              <a:rPr lang="en-US" sz="3200" dirty="0">
                <a:solidFill>
                  <a:srgbClr val="1F4268"/>
                </a:solidFill>
              </a:rPr>
              <a:t>Project schedule  – Gantt chart</a:t>
            </a:r>
            <a:endParaRPr lang="en-US" sz="2400" dirty="0">
              <a:solidFill>
                <a:srgbClr val="1F4268"/>
              </a:solidFill>
            </a:endParaRPr>
          </a:p>
        </p:txBody>
      </p:sp>
      <p:pic>
        <p:nvPicPr>
          <p:cNvPr id="2" name="Bilde 1"/>
          <p:cNvPicPr>
            <a:picLocks noChangeAspect="1"/>
          </p:cNvPicPr>
          <p:nvPr/>
        </p:nvPicPr>
        <p:blipFill>
          <a:blip r:embed="rId3"/>
          <a:stretch>
            <a:fillRect/>
          </a:stretch>
        </p:blipFill>
        <p:spPr>
          <a:xfrm>
            <a:off x="374155" y="1556792"/>
            <a:ext cx="6801965" cy="3439328"/>
          </a:xfrm>
          <a:prstGeom prst="rect">
            <a:avLst/>
          </a:prstGeom>
        </p:spPr>
      </p:pic>
      <p:sp>
        <p:nvSpPr>
          <p:cNvPr id="3" name="TekstSylinder 2"/>
          <p:cNvSpPr txBox="1"/>
          <p:nvPr/>
        </p:nvSpPr>
        <p:spPr>
          <a:xfrm>
            <a:off x="291127" y="1164025"/>
            <a:ext cx="3478423" cy="369332"/>
          </a:xfrm>
          <a:prstGeom prst="rect">
            <a:avLst/>
          </a:prstGeom>
          <a:noFill/>
        </p:spPr>
        <p:txBody>
          <a:bodyPr wrap="square" rtlCol="0">
            <a:spAutoFit/>
          </a:bodyPr>
          <a:lstStyle/>
          <a:p>
            <a:r>
              <a:rPr lang="en-US" dirty="0"/>
              <a:t>Project schedule and status</a:t>
            </a:r>
          </a:p>
        </p:txBody>
      </p:sp>
      <p:graphicFrame>
        <p:nvGraphicFramePr>
          <p:cNvPr id="6" name="Tabell 5">
            <a:extLst>
              <a:ext uri="{FF2B5EF4-FFF2-40B4-BE49-F238E27FC236}">
                <a16:creationId xmlns:a16="http://schemas.microsoft.com/office/drawing/2014/main" id="{7ACD9729-998A-4690-B91D-C01F13F840F1}"/>
              </a:ext>
            </a:extLst>
          </p:cNvPr>
          <p:cNvGraphicFramePr>
            <a:graphicFrameLocks noGrp="1"/>
          </p:cNvGraphicFramePr>
          <p:nvPr>
            <p:extLst>
              <p:ext uri="{D42A27DB-BD31-4B8C-83A1-F6EECF244321}">
                <p14:modId xmlns:p14="http://schemas.microsoft.com/office/powerpoint/2010/main" val="2290364802"/>
              </p:ext>
            </p:extLst>
          </p:nvPr>
        </p:nvGraphicFramePr>
        <p:xfrm>
          <a:off x="440064" y="5638760"/>
          <a:ext cx="8752280" cy="670560"/>
        </p:xfrm>
        <a:graphic>
          <a:graphicData uri="http://schemas.openxmlformats.org/drawingml/2006/table">
            <a:tbl>
              <a:tblPr firstRow="1" bandRow="1"/>
              <a:tblGrid>
                <a:gridCol w="1258215">
                  <a:extLst>
                    <a:ext uri="{9D8B030D-6E8A-4147-A177-3AD203B41FA5}">
                      <a16:colId xmlns:a16="http://schemas.microsoft.com/office/drawing/2014/main" val="20000"/>
                    </a:ext>
                  </a:extLst>
                </a:gridCol>
                <a:gridCol w="1202990">
                  <a:extLst>
                    <a:ext uri="{9D8B030D-6E8A-4147-A177-3AD203B41FA5}">
                      <a16:colId xmlns:a16="http://schemas.microsoft.com/office/drawing/2014/main" val="20001"/>
                    </a:ext>
                  </a:extLst>
                </a:gridCol>
                <a:gridCol w="1258215">
                  <a:extLst>
                    <a:ext uri="{9D8B030D-6E8A-4147-A177-3AD203B41FA5}">
                      <a16:colId xmlns:a16="http://schemas.microsoft.com/office/drawing/2014/main" val="20002"/>
                    </a:ext>
                  </a:extLst>
                </a:gridCol>
                <a:gridCol w="1258215">
                  <a:extLst>
                    <a:ext uri="{9D8B030D-6E8A-4147-A177-3AD203B41FA5}">
                      <a16:colId xmlns:a16="http://schemas.microsoft.com/office/drawing/2014/main" val="20003"/>
                    </a:ext>
                  </a:extLst>
                </a:gridCol>
                <a:gridCol w="1258215">
                  <a:extLst>
                    <a:ext uri="{9D8B030D-6E8A-4147-A177-3AD203B41FA5}">
                      <a16:colId xmlns:a16="http://schemas.microsoft.com/office/drawing/2014/main" val="20004"/>
                    </a:ext>
                  </a:extLst>
                </a:gridCol>
                <a:gridCol w="1258215">
                  <a:extLst>
                    <a:ext uri="{9D8B030D-6E8A-4147-A177-3AD203B41FA5}">
                      <a16:colId xmlns:a16="http://schemas.microsoft.com/office/drawing/2014/main" val="1834479702"/>
                    </a:ext>
                  </a:extLst>
                </a:gridCol>
                <a:gridCol w="1258215">
                  <a:extLst>
                    <a:ext uri="{9D8B030D-6E8A-4147-A177-3AD203B41FA5}">
                      <a16:colId xmlns:a16="http://schemas.microsoft.com/office/drawing/2014/main" val="2962923656"/>
                    </a:ext>
                  </a:extLst>
                </a:gridCol>
              </a:tblGrid>
              <a:tr h="305713">
                <a:tc>
                  <a:txBody>
                    <a:bodyPr/>
                    <a:lstStyle>
                      <a:lvl1pPr marL="0" algn="l" defTabSz="457200" rtl="0" eaLnBrk="1" latinLnBrk="0" hangingPunct="1">
                        <a:defRPr sz="1800" b="1" kern="1200">
                          <a:solidFill>
                            <a:schemeClr val="lt1"/>
                          </a:solidFill>
                          <a:latin typeface="Arial"/>
                        </a:defRPr>
                      </a:lvl1pPr>
                      <a:lvl2pPr marL="457200" algn="l" defTabSz="457200" rtl="0" eaLnBrk="1" latinLnBrk="0" hangingPunct="1">
                        <a:defRPr sz="1800" b="1" kern="1200">
                          <a:solidFill>
                            <a:schemeClr val="lt1"/>
                          </a:solidFill>
                          <a:latin typeface="Arial"/>
                        </a:defRPr>
                      </a:lvl2pPr>
                      <a:lvl3pPr marL="914400" algn="l" defTabSz="457200" rtl="0" eaLnBrk="1" latinLnBrk="0" hangingPunct="1">
                        <a:defRPr sz="1800" b="1" kern="1200">
                          <a:solidFill>
                            <a:schemeClr val="lt1"/>
                          </a:solidFill>
                          <a:latin typeface="Arial"/>
                        </a:defRPr>
                      </a:lvl3pPr>
                      <a:lvl4pPr marL="1371600" algn="l" defTabSz="457200" rtl="0" eaLnBrk="1" latinLnBrk="0" hangingPunct="1">
                        <a:defRPr sz="1800" b="1" kern="1200">
                          <a:solidFill>
                            <a:schemeClr val="lt1"/>
                          </a:solidFill>
                          <a:latin typeface="Arial"/>
                        </a:defRPr>
                      </a:lvl4pPr>
                      <a:lvl5pPr marL="1828800" algn="l" defTabSz="457200" rtl="0" eaLnBrk="1" latinLnBrk="0" hangingPunct="1">
                        <a:defRPr sz="1800" b="1" kern="1200">
                          <a:solidFill>
                            <a:schemeClr val="lt1"/>
                          </a:solidFill>
                          <a:latin typeface="Arial"/>
                        </a:defRPr>
                      </a:lvl5pPr>
                      <a:lvl6pPr marL="2286000" algn="l" defTabSz="457200" rtl="0" eaLnBrk="1" latinLnBrk="0" hangingPunct="1">
                        <a:defRPr sz="1800" b="1" kern="1200">
                          <a:solidFill>
                            <a:schemeClr val="lt1"/>
                          </a:solidFill>
                          <a:latin typeface="Arial"/>
                        </a:defRPr>
                      </a:lvl6pPr>
                      <a:lvl7pPr marL="2743200" algn="l" defTabSz="457200" rtl="0" eaLnBrk="1" latinLnBrk="0" hangingPunct="1">
                        <a:defRPr sz="1800" b="1" kern="1200">
                          <a:solidFill>
                            <a:schemeClr val="lt1"/>
                          </a:solidFill>
                          <a:latin typeface="Arial"/>
                        </a:defRPr>
                      </a:lvl7pPr>
                      <a:lvl8pPr marL="3200400" algn="l" defTabSz="457200" rtl="0" eaLnBrk="1" latinLnBrk="0" hangingPunct="1">
                        <a:defRPr sz="1800" b="1" kern="1200">
                          <a:solidFill>
                            <a:schemeClr val="lt1"/>
                          </a:solidFill>
                          <a:latin typeface="Arial"/>
                        </a:defRPr>
                      </a:lvl8pPr>
                      <a:lvl9pPr marL="3657600" algn="l" defTabSz="457200" rtl="0" eaLnBrk="1" latinLnBrk="0" hangingPunct="1">
                        <a:defRPr sz="1800" b="1" kern="1200">
                          <a:solidFill>
                            <a:schemeClr val="lt1"/>
                          </a:solidFill>
                          <a:latin typeface="Arial"/>
                        </a:defRPr>
                      </a:lvl9pPr>
                    </a:lstStyle>
                    <a:p>
                      <a:r>
                        <a:rPr lang="nb-NO" sz="1600" b="0" dirty="0">
                          <a:solidFill>
                            <a:schemeClr val="tx1"/>
                          </a:solidFill>
                          <a:latin typeface="+mn-lt"/>
                        </a:rPr>
                        <a:t>Date &amp; time</a:t>
                      </a:r>
                      <a:endParaRPr lang="en-US" sz="1600" b="0" dirty="0">
                        <a:solidFill>
                          <a:schemeClr val="tx1"/>
                        </a:solidFill>
                        <a:latin typeface="+mn-lt"/>
                      </a:endParaRPr>
                    </a:p>
                  </a:txBody>
                  <a:tcPr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457200" rtl="0" eaLnBrk="1" latinLnBrk="0" hangingPunct="1">
                        <a:defRPr sz="1800" b="1" kern="1200">
                          <a:solidFill>
                            <a:schemeClr val="lt1"/>
                          </a:solidFill>
                          <a:latin typeface="Arial"/>
                        </a:defRPr>
                      </a:lvl1pPr>
                      <a:lvl2pPr marL="457200" algn="l" defTabSz="457200" rtl="0" eaLnBrk="1" latinLnBrk="0" hangingPunct="1">
                        <a:defRPr sz="1800" b="1" kern="1200">
                          <a:solidFill>
                            <a:schemeClr val="lt1"/>
                          </a:solidFill>
                          <a:latin typeface="Arial"/>
                        </a:defRPr>
                      </a:lvl2pPr>
                      <a:lvl3pPr marL="914400" algn="l" defTabSz="457200" rtl="0" eaLnBrk="1" latinLnBrk="0" hangingPunct="1">
                        <a:defRPr sz="1800" b="1" kern="1200">
                          <a:solidFill>
                            <a:schemeClr val="lt1"/>
                          </a:solidFill>
                          <a:latin typeface="Arial"/>
                        </a:defRPr>
                      </a:lvl3pPr>
                      <a:lvl4pPr marL="1371600" algn="l" defTabSz="457200" rtl="0" eaLnBrk="1" latinLnBrk="0" hangingPunct="1">
                        <a:defRPr sz="1800" b="1" kern="1200">
                          <a:solidFill>
                            <a:schemeClr val="lt1"/>
                          </a:solidFill>
                          <a:latin typeface="Arial"/>
                        </a:defRPr>
                      </a:lvl4pPr>
                      <a:lvl5pPr marL="1828800" algn="l" defTabSz="457200" rtl="0" eaLnBrk="1" latinLnBrk="0" hangingPunct="1">
                        <a:defRPr sz="1800" b="1" kern="1200">
                          <a:solidFill>
                            <a:schemeClr val="lt1"/>
                          </a:solidFill>
                          <a:latin typeface="Arial"/>
                        </a:defRPr>
                      </a:lvl5pPr>
                      <a:lvl6pPr marL="2286000" algn="l" defTabSz="457200" rtl="0" eaLnBrk="1" latinLnBrk="0" hangingPunct="1">
                        <a:defRPr sz="1800" b="1" kern="1200">
                          <a:solidFill>
                            <a:schemeClr val="lt1"/>
                          </a:solidFill>
                          <a:latin typeface="Arial"/>
                        </a:defRPr>
                      </a:lvl6pPr>
                      <a:lvl7pPr marL="2743200" algn="l" defTabSz="457200" rtl="0" eaLnBrk="1" latinLnBrk="0" hangingPunct="1">
                        <a:defRPr sz="1800" b="1" kern="1200">
                          <a:solidFill>
                            <a:schemeClr val="lt1"/>
                          </a:solidFill>
                          <a:latin typeface="Arial"/>
                        </a:defRPr>
                      </a:lvl7pPr>
                      <a:lvl8pPr marL="3200400" algn="l" defTabSz="457200" rtl="0" eaLnBrk="1" latinLnBrk="0" hangingPunct="1">
                        <a:defRPr sz="1800" b="1" kern="1200">
                          <a:solidFill>
                            <a:schemeClr val="lt1"/>
                          </a:solidFill>
                          <a:latin typeface="Arial"/>
                        </a:defRPr>
                      </a:lvl8pPr>
                      <a:lvl9pPr marL="3657600" algn="l" defTabSz="457200" rtl="0" eaLnBrk="1" latinLnBrk="0" hangingPunct="1">
                        <a:defRPr sz="1800" b="1" kern="1200">
                          <a:solidFill>
                            <a:schemeClr val="lt1"/>
                          </a:solidFill>
                          <a:latin typeface="Arial"/>
                        </a:defRPr>
                      </a:lvl9pPr>
                    </a:lstStyle>
                    <a:p>
                      <a:r>
                        <a:rPr lang="nb-NO" sz="1600" b="0" dirty="0">
                          <a:solidFill>
                            <a:schemeClr val="tx1"/>
                          </a:solidFill>
                          <a:latin typeface="+mn-lt"/>
                        </a:rPr>
                        <a:t>Date&amp; time</a:t>
                      </a:r>
                      <a:endParaRPr lang="en-US" sz="1600" b="0" dirty="0">
                        <a:solidFill>
                          <a:schemeClr val="tx1"/>
                        </a:solidFill>
                        <a:latin typeface="+mn-lt"/>
                      </a:endParaRPr>
                    </a:p>
                  </a:txBody>
                  <a:tcPr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457200" rtl="0" eaLnBrk="1" latinLnBrk="0" hangingPunct="1">
                        <a:defRPr sz="1800" b="1" kern="1200">
                          <a:solidFill>
                            <a:schemeClr val="lt1"/>
                          </a:solidFill>
                          <a:latin typeface="Arial"/>
                        </a:defRPr>
                      </a:lvl1pPr>
                      <a:lvl2pPr marL="457200" algn="l" defTabSz="457200" rtl="0" eaLnBrk="1" latinLnBrk="0" hangingPunct="1">
                        <a:defRPr sz="1800" b="1" kern="1200">
                          <a:solidFill>
                            <a:schemeClr val="lt1"/>
                          </a:solidFill>
                          <a:latin typeface="Arial"/>
                        </a:defRPr>
                      </a:lvl2pPr>
                      <a:lvl3pPr marL="914400" algn="l" defTabSz="457200" rtl="0" eaLnBrk="1" latinLnBrk="0" hangingPunct="1">
                        <a:defRPr sz="1800" b="1" kern="1200">
                          <a:solidFill>
                            <a:schemeClr val="lt1"/>
                          </a:solidFill>
                          <a:latin typeface="Arial"/>
                        </a:defRPr>
                      </a:lvl3pPr>
                      <a:lvl4pPr marL="1371600" algn="l" defTabSz="457200" rtl="0" eaLnBrk="1" latinLnBrk="0" hangingPunct="1">
                        <a:defRPr sz="1800" b="1" kern="1200">
                          <a:solidFill>
                            <a:schemeClr val="lt1"/>
                          </a:solidFill>
                          <a:latin typeface="Arial"/>
                        </a:defRPr>
                      </a:lvl4pPr>
                      <a:lvl5pPr marL="1828800" algn="l" defTabSz="457200" rtl="0" eaLnBrk="1" latinLnBrk="0" hangingPunct="1">
                        <a:defRPr sz="1800" b="1" kern="1200">
                          <a:solidFill>
                            <a:schemeClr val="lt1"/>
                          </a:solidFill>
                          <a:latin typeface="Arial"/>
                        </a:defRPr>
                      </a:lvl5pPr>
                      <a:lvl6pPr marL="2286000" algn="l" defTabSz="457200" rtl="0" eaLnBrk="1" latinLnBrk="0" hangingPunct="1">
                        <a:defRPr sz="1800" b="1" kern="1200">
                          <a:solidFill>
                            <a:schemeClr val="lt1"/>
                          </a:solidFill>
                          <a:latin typeface="Arial"/>
                        </a:defRPr>
                      </a:lvl6pPr>
                      <a:lvl7pPr marL="2743200" algn="l" defTabSz="457200" rtl="0" eaLnBrk="1" latinLnBrk="0" hangingPunct="1">
                        <a:defRPr sz="1800" b="1" kern="1200">
                          <a:solidFill>
                            <a:schemeClr val="lt1"/>
                          </a:solidFill>
                          <a:latin typeface="Arial"/>
                        </a:defRPr>
                      </a:lvl7pPr>
                      <a:lvl8pPr marL="3200400" algn="l" defTabSz="457200" rtl="0" eaLnBrk="1" latinLnBrk="0" hangingPunct="1">
                        <a:defRPr sz="1800" b="1" kern="1200">
                          <a:solidFill>
                            <a:schemeClr val="lt1"/>
                          </a:solidFill>
                          <a:latin typeface="Arial"/>
                        </a:defRPr>
                      </a:lvl8pPr>
                      <a:lvl9pPr marL="3657600" algn="l" defTabSz="457200" rtl="0" eaLnBrk="1" latinLnBrk="0" hangingPunct="1">
                        <a:defRPr sz="1800" b="1" kern="1200">
                          <a:solidFill>
                            <a:schemeClr val="lt1"/>
                          </a:solidFill>
                          <a:latin typeface="Arial"/>
                        </a:defRPr>
                      </a:lvl9pPr>
                    </a:lstStyle>
                    <a:p>
                      <a:r>
                        <a:rPr lang="nb-NO" sz="1600" b="0" dirty="0">
                          <a:solidFill>
                            <a:schemeClr val="tx1"/>
                          </a:solidFill>
                          <a:latin typeface="+mn-lt"/>
                        </a:rPr>
                        <a:t>Date &amp; time</a:t>
                      </a:r>
                      <a:endParaRPr lang="en-US" sz="1600" b="0" dirty="0">
                        <a:solidFill>
                          <a:schemeClr val="tx1"/>
                        </a:solidFill>
                        <a:latin typeface="+mn-lt"/>
                      </a:endParaRPr>
                    </a:p>
                  </a:txBody>
                  <a:tcPr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457200" rtl="0" eaLnBrk="1" latinLnBrk="0" hangingPunct="1">
                        <a:defRPr sz="1800" b="1" kern="1200">
                          <a:solidFill>
                            <a:schemeClr val="lt1"/>
                          </a:solidFill>
                          <a:latin typeface="Arial"/>
                        </a:defRPr>
                      </a:lvl1pPr>
                      <a:lvl2pPr marL="457200" algn="l" defTabSz="457200" rtl="0" eaLnBrk="1" latinLnBrk="0" hangingPunct="1">
                        <a:defRPr sz="1800" b="1" kern="1200">
                          <a:solidFill>
                            <a:schemeClr val="lt1"/>
                          </a:solidFill>
                          <a:latin typeface="Arial"/>
                        </a:defRPr>
                      </a:lvl2pPr>
                      <a:lvl3pPr marL="914400" algn="l" defTabSz="457200" rtl="0" eaLnBrk="1" latinLnBrk="0" hangingPunct="1">
                        <a:defRPr sz="1800" b="1" kern="1200">
                          <a:solidFill>
                            <a:schemeClr val="lt1"/>
                          </a:solidFill>
                          <a:latin typeface="Arial"/>
                        </a:defRPr>
                      </a:lvl3pPr>
                      <a:lvl4pPr marL="1371600" algn="l" defTabSz="457200" rtl="0" eaLnBrk="1" latinLnBrk="0" hangingPunct="1">
                        <a:defRPr sz="1800" b="1" kern="1200">
                          <a:solidFill>
                            <a:schemeClr val="lt1"/>
                          </a:solidFill>
                          <a:latin typeface="Arial"/>
                        </a:defRPr>
                      </a:lvl4pPr>
                      <a:lvl5pPr marL="1828800" algn="l" defTabSz="457200" rtl="0" eaLnBrk="1" latinLnBrk="0" hangingPunct="1">
                        <a:defRPr sz="1800" b="1" kern="1200">
                          <a:solidFill>
                            <a:schemeClr val="lt1"/>
                          </a:solidFill>
                          <a:latin typeface="Arial"/>
                        </a:defRPr>
                      </a:lvl5pPr>
                      <a:lvl6pPr marL="2286000" algn="l" defTabSz="457200" rtl="0" eaLnBrk="1" latinLnBrk="0" hangingPunct="1">
                        <a:defRPr sz="1800" b="1" kern="1200">
                          <a:solidFill>
                            <a:schemeClr val="lt1"/>
                          </a:solidFill>
                          <a:latin typeface="Arial"/>
                        </a:defRPr>
                      </a:lvl6pPr>
                      <a:lvl7pPr marL="2743200" algn="l" defTabSz="457200" rtl="0" eaLnBrk="1" latinLnBrk="0" hangingPunct="1">
                        <a:defRPr sz="1800" b="1" kern="1200">
                          <a:solidFill>
                            <a:schemeClr val="lt1"/>
                          </a:solidFill>
                          <a:latin typeface="Arial"/>
                        </a:defRPr>
                      </a:lvl7pPr>
                      <a:lvl8pPr marL="3200400" algn="l" defTabSz="457200" rtl="0" eaLnBrk="1" latinLnBrk="0" hangingPunct="1">
                        <a:defRPr sz="1800" b="1" kern="1200">
                          <a:solidFill>
                            <a:schemeClr val="lt1"/>
                          </a:solidFill>
                          <a:latin typeface="Arial"/>
                        </a:defRPr>
                      </a:lvl8pPr>
                      <a:lvl9pPr marL="3657600" algn="l" defTabSz="457200" rtl="0" eaLnBrk="1" latinLnBrk="0" hangingPunct="1">
                        <a:defRPr sz="1800" b="1" kern="1200">
                          <a:solidFill>
                            <a:schemeClr val="lt1"/>
                          </a:solidFill>
                          <a:latin typeface="Arial"/>
                        </a:defRPr>
                      </a:lvl9pPr>
                    </a:lstStyle>
                    <a:p>
                      <a:r>
                        <a:rPr lang="nb-NO" sz="1600" b="0" dirty="0">
                          <a:solidFill>
                            <a:schemeClr val="tx1"/>
                          </a:solidFill>
                          <a:latin typeface="+mn-lt"/>
                        </a:rPr>
                        <a:t>Date &amp; time</a:t>
                      </a:r>
                      <a:endParaRPr lang="en-US" sz="1600" b="0" dirty="0">
                        <a:solidFill>
                          <a:schemeClr val="tx1"/>
                        </a:solidFill>
                        <a:latin typeface="+mn-lt"/>
                      </a:endParaRPr>
                    </a:p>
                  </a:txBody>
                  <a:tcPr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457200" rtl="0" eaLnBrk="1" latinLnBrk="0" hangingPunct="1">
                        <a:defRPr sz="1800" b="1" kern="1200">
                          <a:solidFill>
                            <a:schemeClr val="lt1"/>
                          </a:solidFill>
                          <a:latin typeface="Arial"/>
                        </a:defRPr>
                      </a:lvl1pPr>
                      <a:lvl2pPr marL="457200" algn="l" defTabSz="457200" rtl="0" eaLnBrk="1" latinLnBrk="0" hangingPunct="1">
                        <a:defRPr sz="1800" b="1" kern="1200">
                          <a:solidFill>
                            <a:schemeClr val="lt1"/>
                          </a:solidFill>
                          <a:latin typeface="Arial"/>
                        </a:defRPr>
                      </a:lvl2pPr>
                      <a:lvl3pPr marL="914400" algn="l" defTabSz="457200" rtl="0" eaLnBrk="1" latinLnBrk="0" hangingPunct="1">
                        <a:defRPr sz="1800" b="1" kern="1200">
                          <a:solidFill>
                            <a:schemeClr val="lt1"/>
                          </a:solidFill>
                          <a:latin typeface="Arial"/>
                        </a:defRPr>
                      </a:lvl3pPr>
                      <a:lvl4pPr marL="1371600" algn="l" defTabSz="457200" rtl="0" eaLnBrk="1" latinLnBrk="0" hangingPunct="1">
                        <a:defRPr sz="1800" b="1" kern="1200">
                          <a:solidFill>
                            <a:schemeClr val="lt1"/>
                          </a:solidFill>
                          <a:latin typeface="Arial"/>
                        </a:defRPr>
                      </a:lvl4pPr>
                      <a:lvl5pPr marL="1828800" algn="l" defTabSz="457200" rtl="0" eaLnBrk="1" latinLnBrk="0" hangingPunct="1">
                        <a:defRPr sz="1800" b="1" kern="1200">
                          <a:solidFill>
                            <a:schemeClr val="lt1"/>
                          </a:solidFill>
                          <a:latin typeface="Arial"/>
                        </a:defRPr>
                      </a:lvl5pPr>
                      <a:lvl6pPr marL="2286000" algn="l" defTabSz="457200" rtl="0" eaLnBrk="1" latinLnBrk="0" hangingPunct="1">
                        <a:defRPr sz="1800" b="1" kern="1200">
                          <a:solidFill>
                            <a:schemeClr val="lt1"/>
                          </a:solidFill>
                          <a:latin typeface="Arial"/>
                        </a:defRPr>
                      </a:lvl6pPr>
                      <a:lvl7pPr marL="2743200" algn="l" defTabSz="457200" rtl="0" eaLnBrk="1" latinLnBrk="0" hangingPunct="1">
                        <a:defRPr sz="1800" b="1" kern="1200">
                          <a:solidFill>
                            <a:schemeClr val="lt1"/>
                          </a:solidFill>
                          <a:latin typeface="Arial"/>
                        </a:defRPr>
                      </a:lvl7pPr>
                      <a:lvl8pPr marL="3200400" algn="l" defTabSz="457200" rtl="0" eaLnBrk="1" latinLnBrk="0" hangingPunct="1">
                        <a:defRPr sz="1800" b="1" kern="1200">
                          <a:solidFill>
                            <a:schemeClr val="lt1"/>
                          </a:solidFill>
                          <a:latin typeface="Arial"/>
                        </a:defRPr>
                      </a:lvl8pPr>
                      <a:lvl9pPr marL="3657600" algn="l" defTabSz="457200" rtl="0" eaLnBrk="1" latinLnBrk="0" hangingPunct="1">
                        <a:defRPr sz="1800" b="1" kern="1200">
                          <a:solidFill>
                            <a:schemeClr val="lt1"/>
                          </a:solidFill>
                          <a:latin typeface="Arial"/>
                        </a:defRPr>
                      </a:lvl9pPr>
                    </a:lstStyle>
                    <a:p>
                      <a:r>
                        <a:rPr lang="nb-NO" sz="1600" b="0" dirty="0">
                          <a:solidFill>
                            <a:schemeClr val="tx1"/>
                          </a:solidFill>
                          <a:latin typeface="+mn-lt"/>
                        </a:rPr>
                        <a:t>Date &amp; time</a:t>
                      </a:r>
                      <a:endParaRPr lang="en-US" sz="1600" b="0" dirty="0">
                        <a:solidFill>
                          <a:schemeClr val="tx1"/>
                        </a:solidFill>
                        <a:latin typeface="+mn-lt"/>
                      </a:endParaRPr>
                    </a:p>
                  </a:txBody>
                  <a:tcPr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457200" rtl="0" eaLnBrk="1" latinLnBrk="0" hangingPunct="1">
                        <a:defRPr sz="1800" b="1" kern="1200">
                          <a:solidFill>
                            <a:schemeClr val="lt1"/>
                          </a:solidFill>
                          <a:latin typeface="Arial"/>
                        </a:defRPr>
                      </a:lvl1pPr>
                      <a:lvl2pPr marL="457200" algn="l" defTabSz="457200" rtl="0" eaLnBrk="1" latinLnBrk="0" hangingPunct="1">
                        <a:defRPr sz="1800" b="1" kern="1200">
                          <a:solidFill>
                            <a:schemeClr val="lt1"/>
                          </a:solidFill>
                          <a:latin typeface="Arial"/>
                        </a:defRPr>
                      </a:lvl2pPr>
                      <a:lvl3pPr marL="914400" algn="l" defTabSz="457200" rtl="0" eaLnBrk="1" latinLnBrk="0" hangingPunct="1">
                        <a:defRPr sz="1800" b="1" kern="1200">
                          <a:solidFill>
                            <a:schemeClr val="lt1"/>
                          </a:solidFill>
                          <a:latin typeface="Arial"/>
                        </a:defRPr>
                      </a:lvl3pPr>
                      <a:lvl4pPr marL="1371600" algn="l" defTabSz="457200" rtl="0" eaLnBrk="1" latinLnBrk="0" hangingPunct="1">
                        <a:defRPr sz="1800" b="1" kern="1200">
                          <a:solidFill>
                            <a:schemeClr val="lt1"/>
                          </a:solidFill>
                          <a:latin typeface="Arial"/>
                        </a:defRPr>
                      </a:lvl4pPr>
                      <a:lvl5pPr marL="1828800" algn="l" defTabSz="457200" rtl="0" eaLnBrk="1" latinLnBrk="0" hangingPunct="1">
                        <a:defRPr sz="1800" b="1" kern="1200">
                          <a:solidFill>
                            <a:schemeClr val="lt1"/>
                          </a:solidFill>
                          <a:latin typeface="Arial"/>
                        </a:defRPr>
                      </a:lvl5pPr>
                      <a:lvl6pPr marL="2286000" algn="l" defTabSz="457200" rtl="0" eaLnBrk="1" latinLnBrk="0" hangingPunct="1">
                        <a:defRPr sz="1800" b="1" kern="1200">
                          <a:solidFill>
                            <a:schemeClr val="lt1"/>
                          </a:solidFill>
                          <a:latin typeface="Arial"/>
                        </a:defRPr>
                      </a:lvl6pPr>
                      <a:lvl7pPr marL="2743200" algn="l" defTabSz="457200" rtl="0" eaLnBrk="1" latinLnBrk="0" hangingPunct="1">
                        <a:defRPr sz="1800" b="1" kern="1200">
                          <a:solidFill>
                            <a:schemeClr val="lt1"/>
                          </a:solidFill>
                          <a:latin typeface="Arial"/>
                        </a:defRPr>
                      </a:lvl7pPr>
                      <a:lvl8pPr marL="3200400" algn="l" defTabSz="457200" rtl="0" eaLnBrk="1" latinLnBrk="0" hangingPunct="1">
                        <a:defRPr sz="1800" b="1" kern="1200">
                          <a:solidFill>
                            <a:schemeClr val="lt1"/>
                          </a:solidFill>
                          <a:latin typeface="Arial"/>
                        </a:defRPr>
                      </a:lvl8pPr>
                      <a:lvl9pPr marL="3657600" algn="l" defTabSz="457200" rtl="0" eaLnBrk="1" latinLnBrk="0" hangingPunct="1">
                        <a:defRPr sz="1800" b="1" kern="1200">
                          <a:solidFill>
                            <a:schemeClr val="lt1"/>
                          </a:solidFill>
                          <a:latin typeface="Arial"/>
                        </a:defRPr>
                      </a:lvl9pPr>
                    </a:lstStyle>
                    <a:p>
                      <a:r>
                        <a:rPr lang="nb-NO" sz="1600" b="0" dirty="0">
                          <a:solidFill>
                            <a:schemeClr val="tx1"/>
                          </a:solidFill>
                          <a:latin typeface="+mn-lt"/>
                        </a:rPr>
                        <a:t>Date &amp; time</a:t>
                      </a:r>
                      <a:endParaRPr lang="en-US" sz="1600" b="0" dirty="0">
                        <a:solidFill>
                          <a:schemeClr val="tx1"/>
                        </a:solidFill>
                        <a:latin typeface="+mn-lt"/>
                      </a:endParaRPr>
                    </a:p>
                  </a:txBody>
                  <a:tcPr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457200" rtl="0" eaLnBrk="1" latinLnBrk="0" hangingPunct="1">
                        <a:defRPr sz="1800" b="1" kern="1200">
                          <a:solidFill>
                            <a:schemeClr val="lt1"/>
                          </a:solidFill>
                          <a:latin typeface="Arial"/>
                        </a:defRPr>
                      </a:lvl1pPr>
                      <a:lvl2pPr marL="457200" algn="l" defTabSz="457200" rtl="0" eaLnBrk="1" latinLnBrk="0" hangingPunct="1">
                        <a:defRPr sz="1800" b="1" kern="1200">
                          <a:solidFill>
                            <a:schemeClr val="lt1"/>
                          </a:solidFill>
                          <a:latin typeface="Arial"/>
                        </a:defRPr>
                      </a:lvl2pPr>
                      <a:lvl3pPr marL="914400" algn="l" defTabSz="457200" rtl="0" eaLnBrk="1" latinLnBrk="0" hangingPunct="1">
                        <a:defRPr sz="1800" b="1" kern="1200">
                          <a:solidFill>
                            <a:schemeClr val="lt1"/>
                          </a:solidFill>
                          <a:latin typeface="Arial"/>
                        </a:defRPr>
                      </a:lvl3pPr>
                      <a:lvl4pPr marL="1371600" algn="l" defTabSz="457200" rtl="0" eaLnBrk="1" latinLnBrk="0" hangingPunct="1">
                        <a:defRPr sz="1800" b="1" kern="1200">
                          <a:solidFill>
                            <a:schemeClr val="lt1"/>
                          </a:solidFill>
                          <a:latin typeface="Arial"/>
                        </a:defRPr>
                      </a:lvl4pPr>
                      <a:lvl5pPr marL="1828800" algn="l" defTabSz="457200" rtl="0" eaLnBrk="1" latinLnBrk="0" hangingPunct="1">
                        <a:defRPr sz="1800" b="1" kern="1200">
                          <a:solidFill>
                            <a:schemeClr val="lt1"/>
                          </a:solidFill>
                          <a:latin typeface="Arial"/>
                        </a:defRPr>
                      </a:lvl5pPr>
                      <a:lvl6pPr marL="2286000" algn="l" defTabSz="457200" rtl="0" eaLnBrk="1" latinLnBrk="0" hangingPunct="1">
                        <a:defRPr sz="1800" b="1" kern="1200">
                          <a:solidFill>
                            <a:schemeClr val="lt1"/>
                          </a:solidFill>
                          <a:latin typeface="Arial"/>
                        </a:defRPr>
                      </a:lvl6pPr>
                      <a:lvl7pPr marL="2743200" algn="l" defTabSz="457200" rtl="0" eaLnBrk="1" latinLnBrk="0" hangingPunct="1">
                        <a:defRPr sz="1800" b="1" kern="1200">
                          <a:solidFill>
                            <a:schemeClr val="lt1"/>
                          </a:solidFill>
                          <a:latin typeface="Arial"/>
                        </a:defRPr>
                      </a:lvl7pPr>
                      <a:lvl8pPr marL="3200400" algn="l" defTabSz="457200" rtl="0" eaLnBrk="1" latinLnBrk="0" hangingPunct="1">
                        <a:defRPr sz="1800" b="1" kern="1200">
                          <a:solidFill>
                            <a:schemeClr val="lt1"/>
                          </a:solidFill>
                          <a:latin typeface="Arial"/>
                        </a:defRPr>
                      </a:lvl8pPr>
                      <a:lvl9pPr marL="3657600" algn="l" defTabSz="457200" rtl="0" eaLnBrk="1" latinLnBrk="0" hangingPunct="1">
                        <a:defRPr sz="1800" b="1" kern="1200">
                          <a:solidFill>
                            <a:schemeClr val="lt1"/>
                          </a:solidFill>
                          <a:latin typeface="Arial"/>
                        </a:defRPr>
                      </a:lvl9pPr>
                    </a:lstStyle>
                    <a:p>
                      <a:r>
                        <a:rPr lang="nb-NO" sz="1600" b="0" dirty="0">
                          <a:solidFill>
                            <a:schemeClr val="tx1"/>
                          </a:solidFill>
                          <a:latin typeface="+mn-lt"/>
                        </a:rPr>
                        <a:t>Date &amp; time</a:t>
                      </a:r>
                      <a:endParaRPr lang="en-US" sz="1600" b="0" dirty="0">
                        <a:solidFill>
                          <a:schemeClr val="tx1"/>
                        </a:solidFill>
                        <a:latin typeface="+mn-lt"/>
                      </a:endParaRPr>
                    </a:p>
                  </a:txBody>
                  <a:tcPr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10000"/>
                  </a:ext>
                </a:extLst>
              </a:tr>
              <a:tr h="305713">
                <a:tc>
                  <a:txBody>
                    <a:bodyPr/>
                    <a:lstStyle>
                      <a:lvl1pPr marL="0" algn="l" defTabSz="457200" rtl="0" eaLnBrk="1" latinLnBrk="0" hangingPunct="1">
                        <a:defRPr sz="1800" kern="1200">
                          <a:solidFill>
                            <a:schemeClr val="dk1"/>
                          </a:solidFill>
                          <a:latin typeface="Arial"/>
                        </a:defRPr>
                      </a:lvl1pPr>
                      <a:lvl2pPr marL="457200" algn="l" defTabSz="457200" rtl="0" eaLnBrk="1" latinLnBrk="0" hangingPunct="1">
                        <a:defRPr sz="1800" kern="1200">
                          <a:solidFill>
                            <a:schemeClr val="dk1"/>
                          </a:solidFill>
                          <a:latin typeface="Arial"/>
                        </a:defRPr>
                      </a:lvl2pPr>
                      <a:lvl3pPr marL="914400" algn="l" defTabSz="457200" rtl="0" eaLnBrk="1" latinLnBrk="0" hangingPunct="1">
                        <a:defRPr sz="1800" kern="1200">
                          <a:solidFill>
                            <a:schemeClr val="dk1"/>
                          </a:solidFill>
                          <a:latin typeface="Arial"/>
                        </a:defRPr>
                      </a:lvl3pPr>
                      <a:lvl4pPr marL="1371600" algn="l" defTabSz="457200" rtl="0" eaLnBrk="1" latinLnBrk="0" hangingPunct="1">
                        <a:defRPr sz="1800" kern="1200">
                          <a:solidFill>
                            <a:schemeClr val="dk1"/>
                          </a:solidFill>
                          <a:latin typeface="Arial"/>
                        </a:defRPr>
                      </a:lvl4pPr>
                      <a:lvl5pPr marL="1828800" algn="l" defTabSz="457200" rtl="0" eaLnBrk="1" latinLnBrk="0" hangingPunct="1">
                        <a:defRPr sz="1800" kern="1200">
                          <a:solidFill>
                            <a:schemeClr val="dk1"/>
                          </a:solidFill>
                          <a:latin typeface="Arial"/>
                        </a:defRPr>
                      </a:lvl5pPr>
                      <a:lvl6pPr marL="2286000" algn="l" defTabSz="457200" rtl="0" eaLnBrk="1" latinLnBrk="0" hangingPunct="1">
                        <a:defRPr sz="1800" kern="1200">
                          <a:solidFill>
                            <a:schemeClr val="dk1"/>
                          </a:solidFill>
                          <a:latin typeface="Arial"/>
                        </a:defRPr>
                      </a:lvl6pPr>
                      <a:lvl7pPr marL="2743200" algn="l" defTabSz="457200" rtl="0" eaLnBrk="1" latinLnBrk="0" hangingPunct="1">
                        <a:defRPr sz="1800" kern="1200">
                          <a:solidFill>
                            <a:schemeClr val="dk1"/>
                          </a:solidFill>
                          <a:latin typeface="Arial"/>
                        </a:defRPr>
                      </a:lvl7pPr>
                      <a:lvl8pPr marL="3200400" algn="l" defTabSz="457200" rtl="0" eaLnBrk="1" latinLnBrk="0" hangingPunct="1">
                        <a:defRPr sz="1800" kern="1200">
                          <a:solidFill>
                            <a:schemeClr val="dk1"/>
                          </a:solidFill>
                          <a:latin typeface="Arial"/>
                        </a:defRPr>
                      </a:lvl8pPr>
                      <a:lvl9pPr marL="3657600" algn="l" defTabSz="457200" rtl="0" eaLnBrk="1" latinLnBrk="0" hangingPunct="1">
                        <a:defRPr sz="1800" kern="1200">
                          <a:solidFill>
                            <a:schemeClr val="dk1"/>
                          </a:solidFill>
                          <a:latin typeface="Arial"/>
                        </a:defRPr>
                      </a:lvl9pPr>
                    </a:lstStyle>
                    <a:p>
                      <a:endParaRPr lang="en-US" sz="1600" b="0" dirty="0">
                        <a:solidFill>
                          <a:schemeClr val="tx1"/>
                        </a:solidFill>
                        <a:latin typeface="+mn-lt"/>
                      </a:endParaRPr>
                    </a:p>
                  </a:txBody>
                  <a:tcPr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457200" rtl="0" eaLnBrk="1" latinLnBrk="0" hangingPunct="1">
                        <a:defRPr sz="1800" kern="1200">
                          <a:solidFill>
                            <a:schemeClr val="dk1"/>
                          </a:solidFill>
                          <a:latin typeface="Arial"/>
                        </a:defRPr>
                      </a:lvl1pPr>
                      <a:lvl2pPr marL="457200" algn="l" defTabSz="457200" rtl="0" eaLnBrk="1" latinLnBrk="0" hangingPunct="1">
                        <a:defRPr sz="1800" kern="1200">
                          <a:solidFill>
                            <a:schemeClr val="dk1"/>
                          </a:solidFill>
                          <a:latin typeface="Arial"/>
                        </a:defRPr>
                      </a:lvl2pPr>
                      <a:lvl3pPr marL="914400" algn="l" defTabSz="457200" rtl="0" eaLnBrk="1" latinLnBrk="0" hangingPunct="1">
                        <a:defRPr sz="1800" kern="1200">
                          <a:solidFill>
                            <a:schemeClr val="dk1"/>
                          </a:solidFill>
                          <a:latin typeface="Arial"/>
                        </a:defRPr>
                      </a:lvl3pPr>
                      <a:lvl4pPr marL="1371600" algn="l" defTabSz="457200" rtl="0" eaLnBrk="1" latinLnBrk="0" hangingPunct="1">
                        <a:defRPr sz="1800" kern="1200">
                          <a:solidFill>
                            <a:schemeClr val="dk1"/>
                          </a:solidFill>
                          <a:latin typeface="Arial"/>
                        </a:defRPr>
                      </a:lvl4pPr>
                      <a:lvl5pPr marL="1828800" algn="l" defTabSz="457200" rtl="0" eaLnBrk="1" latinLnBrk="0" hangingPunct="1">
                        <a:defRPr sz="1800" kern="1200">
                          <a:solidFill>
                            <a:schemeClr val="dk1"/>
                          </a:solidFill>
                          <a:latin typeface="Arial"/>
                        </a:defRPr>
                      </a:lvl5pPr>
                      <a:lvl6pPr marL="2286000" algn="l" defTabSz="457200" rtl="0" eaLnBrk="1" latinLnBrk="0" hangingPunct="1">
                        <a:defRPr sz="1800" kern="1200">
                          <a:solidFill>
                            <a:schemeClr val="dk1"/>
                          </a:solidFill>
                          <a:latin typeface="Arial"/>
                        </a:defRPr>
                      </a:lvl6pPr>
                      <a:lvl7pPr marL="2743200" algn="l" defTabSz="457200" rtl="0" eaLnBrk="1" latinLnBrk="0" hangingPunct="1">
                        <a:defRPr sz="1800" kern="1200">
                          <a:solidFill>
                            <a:schemeClr val="dk1"/>
                          </a:solidFill>
                          <a:latin typeface="Arial"/>
                        </a:defRPr>
                      </a:lvl7pPr>
                      <a:lvl8pPr marL="3200400" algn="l" defTabSz="457200" rtl="0" eaLnBrk="1" latinLnBrk="0" hangingPunct="1">
                        <a:defRPr sz="1800" kern="1200">
                          <a:solidFill>
                            <a:schemeClr val="dk1"/>
                          </a:solidFill>
                          <a:latin typeface="Arial"/>
                        </a:defRPr>
                      </a:lvl8pPr>
                      <a:lvl9pPr marL="3657600" algn="l" defTabSz="457200" rtl="0" eaLnBrk="1" latinLnBrk="0" hangingPunct="1">
                        <a:defRPr sz="1800" kern="1200">
                          <a:solidFill>
                            <a:schemeClr val="dk1"/>
                          </a:solidFill>
                          <a:latin typeface="Arial"/>
                        </a:defRPr>
                      </a:lvl9pPr>
                    </a:lstStyle>
                    <a:p>
                      <a:endParaRPr lang="en-US" sz="1600" b="0" dirty="0">
                        <a:solidFill>
                          <a:schemeClr val="tx1"/>
                        </a:solidFill>
                        <a:latin typeface="+mn-lt"/>
                      </a:endParaRPr>
                    </a:p>
                  </a:txBody>
                  <a:tcPr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457200" rtl="0" eaLnBrk="1" latinLnBrk="0" hangingPunct="1">
                        <a:defRPr sz="1800" kern="1200">
                          <a:solidFill>
                            <a:schemeClr val="dk1"/>
                          </a:solidFill>
                          <a:latin typeface="Arial"/>
                        </a:defRPr>
                      </a:lvl1pPr>
                      <a:lvl2pPr marL="457200" algn="l" defTabSz="457200" rtl="0" eaLnBrk="1" latinLnBrk="0" hangingPunct="1">
                        <a:defRPr sz="1800" kern="1200">
                          <a:solidFill>
                            <a:schemeClr val="dk1"/>
                          </a:solidFill>
                          <a:latin typeface="Arial"/>
                        </a:defRPr>
                      </a:lvl2pPr>
                      <a:lvl3pPr marL="914400" algn="l" defTabSz="457200" rtl="0" eaLnBrk="1" latinLnBrk="0" hangingPunct="1">
                        <a:defRPr sz="1800" kern="1200">
                          <a:solidFill>
                            <a:schemeClr val="dk1"/>
                          </a:solidFill>
                          <a:latin typeface="Arial"/>
                        </a:defRPr>
                      </a:lvl3pPr>
                      <a:lvl4pPr marL="1371600" algn="l" defTabSz="457200" rtl="0" eaLnBrk="1" latinLnBrk="0" hangingPunct="1">
                        <a:defRPr sz="1800" kern="1200">
                          <a:solidFill>
                            <a:schemeClr val="dk1"/>
                          </a:solidFill>
                          <a:latin typeface="Arial"/>
                        </a:defRPr>
                      </a:lvl4pPr>
                      <a:lvl5pPr marL="1828800" algn="l" defTabSz="457200" rtl="0" eaLnBrk="1" latinLnBrk="0" hangingPunct="1">
                        <a:defRPr sz="1800" kern="1200">
                          <a:solidFill>
                            <a:schemeClr val="dk1"/>
                          </a:solidFill>
                          <a:latin typeface="Arial"/>
                        </a:defRPr>
                      </a:lvl5pPr>
                      <a:lvl6pPr marL="2286000" algn="l" defTabSz="457200" rtl="0" eaLnBrk="1" latinLnBrk="0" hangingPunct="1">
                        <a:defRPr sz="1800" kern="1200">
                          <a:solidFill>
                            <a:schemeClr val="dk1"/>
                          </a:solidFill>
                          <a:latin typeface="Arial"/>
                        </a:defRPr>
                      </a:lvl6pPr>
                      <a:lvl7pPr marL="2743200" algn="l" defTabSz="457200" rtl="0" eaLnBrk="1" latinLnBrk="0" hangingPunct="1">
                        <a:defRPr sz="1800" kern="1200">
                          <a:solidFill>
                            <a:schemeClr val="dk1"/>
                          </a:solidFill>
                          <a:latin typeface="Arial"/>
                        </a:defRPr>
                      </a:lvl7pPr>
                      <a:lvl8pPr marL="3200400" algn="l" defTabSz="457200" rtl="0" eaLnBrk="1" latinLnBrk="0" hangingPunct="1">
                        <a:defRPr sz="1800" kern="1200">
                          <a:solidFill>
                            <a:schemeClr val="dk1"/>
                          </a:solidFill>
                          <a:latin typeface="Arial"/>
                        </a:defRPr>
                      </a:lvl8pPr>
                      <a:lvl9pPr marL="3657600" algn="l" defTabSz="457200" rtl="0" eaLnBrk="1" latinLnBrk="0" hangingPunct="1">
                        <a:defRPr sz="1800" kern="1200">
                          <a:solidFill>
                            <a:schemeClr val="dk1"/>
                          </a:solidFill>
                          <a:latin typeface="Arial"/>
                        </a:defRPr>
                      </a:lvl9pPr>
                    </a:lstStyle>
                    <a:p>
                      <a:endParaRPr lang="en-US" sz="1600" b="0" dirty="0">
                        <a:solidFill>
                          <a:schemeClr val="tx1"/>
                        </a:solidFill>
                        <a:latin typeface="+mn-lt"/>
                      </a:endParaRPr>
                    </a:p>
                  </a:txBody>
                  <a:tcPr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457200" rtl="0" eaLnBrk="1" latinLnBrk="0" hangingPunct="1">
                        <a:defRPr sz="1800" kern="1200">
                          <a:solidFill>
                            <a:schemeClr val="dk1"/>
                          </a:solidFill>
                          <a:latin typeface="Arial"/>
                        </a:defRPr>
                      </a:lvl1pPr>
                      <a:lvl2pPr marL="457200" algn="l" defTabSz="457200" rtl="0" eaLnBrk="1" latinLnBrk="0" hangingPunct="1">
                        <a:defRPr sz="1800" kern="1200">
                          <a:solidFill>
                            <a:schemeClr val="dk1"/>
                          </a:solidFill>
                          <a:latin typeface="Arial"/>
                        </a:defRPr>
                      </a:lvl2pPr>
                      <a:lvl3pPr marL="914400" algn="l" defTabSz="457200" rtl="0" eaLnBrk="1" latinLnBrk="0" hangingPunct="1">
                        <a:defRPr sz="1800" kern="1200">
                          <a:solidFill>
                            <a:schemeClr val="dk1"/>
                          </a:solidFill>
                          <a:latin typeface="Arial"/>
                        </a:defRPr>
                      </a:lvl3pPr>
                      <a:lvl4pPr marL="1371600" algn="l" defTabSz="457200" rtl="0" eaLnBrk="1" latinLnBrk="0" hangingPunct="1">
                        <a:defRPr sz="1800" kern="1200">
                          <a:solidFill>
                            <a:schemeClr val="dk1"/>
                          </a:solidFill>
                          <a:latin typeface="Arial"/>
                        </a:defRPr>
                      </a:lvl4pPr>
                      <a:lvl5pPr marL="1828800" algn="l" defTabSz="457200" rtl="0" eaLnBrk="1" latinLnBrk="0" hangingPunct="1">
                        <a:defRPr sz="1800" kern="1200">
                          <a:solidFill>
                            <a:schemeClr val="dk1"/>
                          </a:solidFill>
                          <a:latin typeface="Arial"/>
                        </a:defRPr>
                      </a:lvl5pPr>
                      <a:lvl6pPr marL="2286000" algn="l" defTabSz="457200" rtl="0" eaLnBrk="1" latinLnBrk="0" hangingPunct="1">
                        <a:defRPr sz="1800" kern="1200">
                          <a:solidFill>
                            <a:schemeClr val="dk1"/>
                          </a:solidFill>
                          <a:latin typeface="Arial"/>
                        </a:defRPr>
                      </a:lvl6pPr>
                      <a:lvl7pPr marL="2743200" algn="l" defTabSz="457200" rtl="0" eaLnBrk="1" latinLnBrk="0" hangingPunct="1">
                        <a:defRPr sz="1800" kern="1200">
                          <a:solidFill>
                            <a:schemeClr val="dk1"/>
                          </a:solidFill>
                          <a:latin typeface="Arial"/>
                        </a:defRPr>
                      </a:lvl7pPr>
                      <a:lvl8pPr marL="3200400" algn="l" defTabSz="457200" rtl="0" eaLnBrk="1" latinLnBrk="0" hangingPunct="1">
                        <a:defRPr sz="1800" kern="1200">
                          <a:solidFill>
                            <a:schemeClr val="dk1"/>
                          </a:solidFill>
                          <a:latin typeface="Arial"/>
                        </a:defRPr>
                      </a:lvl8pPr>
                      <a:lvl9pPr marL="3657600" algn="l" defTabSz="457200" rtl="0" eaLnBrk="1" latinLnBrk="0" hangingPunct="1">
                        <a:defRPr sz="1800" kern="1200">
                          <a:solidFill>
                            <a:schemeClr val="dk1"/>
                          </a:solidFill>
                          <a:latin typeface="Arial"/>
                        </a:defRPr>
                      </a:lvl9pPr>
                    </a:lstStyle>
                    <a:p>
                      <a:endParaRPr lang="en-US" sz="1600" b="0" dirty="0">
                        <a:solidFill>
                          <a:schemeClr val="tx1"/>
                        </a:solidFill>
                        <a:latin typeface="+mn-lt"/>
                      </a:endParaRPr>
                    </a:p>
                  </a:txBody>
                  <a:tcPr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457200" rtl="0" eaLnBrk="1" latinLnBrk="0" hangingPunct="1">
                        <a:defRPr sz="1800" kern="1200">
                          <a:solidFill>
                            <a:schemeClr val="dk1"/>
                          </a:solidFill>
                          <a:latin typeface="Arial"/>
                        </a:defRPr>
                      </a:lvl1pPr>
                      <a:lvl2pPr marL="457200" algn="l" defTabSz="457200" rtl="0" eaLnBrk="1" latinLnBrk="0" hangingPunct="1">
                        <a:defRPr sz="1800" kern="1200">
                          <a:solidFill>
                            <a:schemeClr val="dk1"/>
                          </a:solidFill>
                          <a:latin typeface="Arial"/>
                        </a:defRPr>
                      </a:lvl2pPr>
                      <a:lvl3pPr marL="914400" algn="l" defTabSz="457200" rtl="0" eaLnBrk="1" latinLnBrk="0" hangingPunct="1">
                        <a:defRPr sz="1800" kern="1200">
                          <a:solidFill>
                            <a:schemeClr val="dk1"/>
                          </a:solidFill>
                          <a:latin typeface="Arial"/>
                        </a:defRPr>
                      </a:lvl3pPr>
                      <a:lvl4pPr marL="1371600" algn="l" defTabSz="457200" rtl="0" eaLnBrk="1" latinLnBrk="0" hangingPunct="1">
                        <a:defRPr sz="1800" kern="1200">
                          <a:solidFill>
                            <a:schemeClr val="dk1"/>
                          </a:solidFill>
                          <a:latin typeface="Arial"/>
                        </a:defRPr>
                      </a:lvl4pPr>
                      <a:lvl5pPr marL="1828800" algn="l" defTabSz="457200" rtl="0" eaLnBrk="1" latinLnBrk="0" hangingPunct="1">
                        <a:defRPr sz="1800" kern="1200">
                          <a:solidFill>
                            <a:schemeClr val="dk1"/>
                          </a:solidFill>
                          <a:latin typeface="Arial"/>
                        </a:defRPr>
                      </a:lvl5pPr>
                      <a:lvl6pPr marL="2286000" algn="l" defTabSz="457200" rtl="0" eaLnBrk="1" latinLnBrk="0" hangingPunct="1">
                        <a:defRPr sz="1800" kern="1200">
                          <a:solidFill>
                            <a:schemeClr val="dk1"/>
                          </a:solidFill>
                          <a:latin typeface="Arial"/>
                        </a:defRPr>
                      </a:lvl6pPr>
                      <a:lvl7pPr marL="2743200" algn="l" defTabSz="457200" rtl="0" eaLnBrk="1" latinLnBrk="0" hangingPunct="1">
                        <a:defRPr sz="1800" kern="1200">
                          <a:solidFill>
                            <a:schemeClr val="dk1"/>
                          </a:solidFill>
                          <a:latin typeface="Arial"/>
                        </a:defRPr>
                      </a:lvl7pPr>
                      <a:lvl8pPr marL="3200400" algn="l" defTabSz="457200" rtl="0" eaLnBrk="1" latinLnBrk="0" hangingPunct="1">
                        <a:defRPr sz="1800" kern="1200">
                          <a:solidFill>
                            <a:schemeClr val="dk1"/>
                          </a:solidFill>
                          <a:latin typeface="Arial"/>
                        </a:defRPr>
                      </a:lvl8pPr>
                      <a:lvl9pPr marL="3657600" algn="l" defTabSz="457200" rtl="0" eaLnBrk="1" latinLnBrk="0" hangingPunct="1">
                        <a:defRPr sz="1800" kern="1200">
                          <a:solidFill>
                            <a:schemeClr val="dk1"/>
                          </a:solidFill>
                          <a:latin typeface="Arial"/>
                        </a:defRPr>
                      </a:lvl9pPr>
                    </a:lstStyle>
                    <a:p>
                      <a:endParaRPr lang="en-US" sz="1600" b="0" dirty="0">
                        <a:solidFill>
                          <a:schemeClr val="tx1"/>
                        </a:solidFill>
                        <a:latin typeface="+mn-lt"/>
                      </a:endParaRPr>
                    </a:p>
                  </a:txBody>
                  <a:tcPr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457200" rtl="0" eaLnBrk="1" latinLnBrk="0" hangingPunct="1">
                        <a:defRPr sz="1800" kern="1200">
                          <a:solidFill>
                            <a:schemeClr val="dk1"/>
                          </a:solidFill>
                          <a:latin typeface="Arial"/>
                        </a:defRPr>
                      </a:lvl1pPr>
                      <a:lvl2pPr marL="457200" algn="l" defTabSz="457200" rtl="0" eaLnBrk="1" latinLnBrk="0" hangingPunct="1">
                        <a:defRPr sz="1800" kern="1200">
                          <a:solidFill>
                            <a:schemeClr val="dk1"/>
                          </a:solidFill>
                          <a:latin typeface="Arial"/>
                        </a:defRPr>
                      </a:lvl2pPr>
                      <a:lvl3pPr marL="914400" algn="l" defTabSz="457200" rtl="0" eaLnBrk="1" latinLnBrk="0" hangingPunct="1">
                        <a:defRPr sz="1800" kern="1200">
                          <a:solidFill>
                            <a:schemeClr val="dk1"/>
                          </a:solidFill>
                          <a:latin typeface="Arial"/>
                        </a:defRPr>
                      </a:lvl3pPr>
                      <a:lvl4pPr marL="1371600" algn="l" defTabSz="457200" rtl="0" eaLnBrk="1" latinLnBrk="0" hangingPunct="1">
                        <a:defRPr sz="1800" kern="1200">
                          <a:solidFill>
                            <a:schemeClr val="dk1"/>
                          </a:solidFill>
                          <a:latin typeface="Arial"/>
                        </a:defRPr>
                      </a:lvl4pPr>
                      <a:lvl5pPr marL="1828800" algn="l" defTabSz="457200" rtl="0" eaLnBrk="1" latinLnBrk="0" hangingPunct="1">
                        <a:defRPr sz="1800" kern="1200">
                          <a:solidFill>
                            <a:schemeClr val="dk1"/>
                          </a:solidFill>
                          <a:latin typeface="Arial"/>
                        </a:defRPr>
                      </a:lvl5pPr>
                      <a:lvl6pPr marL="2286000" algn="l" defTabSz="457200" rtl="0" eaLnBrk="1" latinLnBrk="0" hangingPunct="1">
                        <a:defRPr sz="1800" kern="1200">
                          <a:solidFill>
                            <a:schemeClr val="dk1"/>
                          </a:solidFill>
                          <a:latin typeface="Arial"/>
                        </a:defRPr>
                      </a:lvl6pPr>
                      <a:lvl7pPr marL="2743200" algn="l" defTabSz="457200" rtl="0" eaLnBrk="1" latinLnBrk="0" hangingPunct="1">
                        <a:defRPr sz="1800" kern="1200">
                          <a:solidFill>
                            <a:schemeClr val="dk1"/>
                          </a:solidFill>
                          <a:latin typeface="Arial"/>
                        </a:defRPr>
                      </a:lvl7pPr>
                      <a:lvl8pPr marL="3200400" algn="l" defTabSz="457200" rtl="0" eaLnBrk="1" latinLnBrk="0" hangingPunct="1">
                        <a:defRPr sz="1800" kern="1200">
                          <a:solidFill>
                            <a:schemeClr val="dk1"/>
                          </a:solidFill>
                          <a:latin typeface="Arial"/>
                        </a:defRPr>
                      </a:lvl8pPr>
                      <a:lvl9pPr marL="3657600" algn="l" defTabSz="457200" rtl="0" eaLnBrk="1" latinLnBrk="0" hangingPunct="1">
                        <a:defRPr sz="1800" kern="1200">
                          <a:solidFill>
                            <a:schemeClr val="dk1"/>
                          </a:solidFill>
                          <a:latin typeface="Arial"/>
                        </a:defRPr>
                      </a:lvl9pPr>
                    </a:lstStyle>
                    <a:p>
                      <a:endParaRPr lang="en-US" sz="1600" b="0" dirty="0">
                        <a:solidFill>
                          <a:schemeClr val="tx1"/>
                        </a:solidFill>
                        <a:latin typeface="+mn-lt"/>
                      </a:endParaRPr>
                    </a:p>
                  </a:txBody>
                  <a:tcPr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457200" rtl="0" eaLnBrk="1" latinLnBrk="0" hangingPunct="1">
                        <a:defRPr sz="1800" kern="1200">
                          <a:solidFill>
                            <a:schemeClr val="dk1"/>
                          </a:solidFill>
                          <a:latin typeface="Arial"/>
                        </a:defRPr>
                      </a:lvl1pPr>
                      <a:lvl2pPr marL="457200" algn="l" defTabSz="457200" rtl="0" eaLnBrk="1" latinLnBrk="0" hangingPunct="1">
                        <a:defRPr sz="1800" kern="1200">
                          <a:solidFill>
                            <a:schemeClr val="dk1"/>
                          </a:solidFill>
                          <a:latin typeface="Arial"/>
                        </a:defRPr>
                      </a:lvl2pPr>
                      <a:lvl3pPr marL="914400" algn="l" defTabSz="457200" rtl="0" eaLnBrk="1" latinLnBrk="0" hangingPunct="1">
                        <a:defRPr sz="1800" kern="1200">
                          <a:solidFill>
                            <a:schemeClr val="dk1"/>
                          </a:solidFill>
                          <a:latin typeface="Arial"/>
                        </a:defRPr>
                      </a:lvl3pPr>
                      <a:lvl4pPr marL="1371600" algn="l" defTabSz="457200" rtl="0" eaLnBrk="1" latinLnBrk="0" hangingPunct="1">
                        <a:defRPr sz="1800" kern="1200">
                          <a:solidFill>
                            <a:schemeClr val="dk1"/>
                          </a:solidFill>
                          <a:latin typeface="Arial"/>
                        </a:defRPr>
                      </a:lvl4pPr>
                      <a:lvl5pPr marL="1828800" algn="l" defTabSz="457200" rtl="0" eaLnBrk="1" latinLnBrk="0" hangingPunct="1">
                        <a:defRPr sz="1800" kern="1200">
                          <a:solidFill>
                            <a:schemeClr val="dk1"/>
                          </a:solidFill>
                          <a:latin typeface="Arial"/>
                        </a:defRPr>
                      </a:lvl5pPr>
                      <a:lvl6pPr marL="2286000" algn="l" defTabSz="457200" rtl="0" eaLnBrk="1" latinLnBrk="0" hangingPunct="1">
                        <a:defRPr sz="1800" kern="1200">
                          <a:solidFill>
                            <a:schemeClr val="dk1"/>
                          </a:solidFill>
                          <a:latin typeface="Arial"/>
                        </a:defRPr>
                      </a:lvl6pPr>
                      <a:lvl7pPr marL="2743200" algn="l" defTabSz="457200" rtl="0" eaLnBrk="1" latinLnBrk="0" hangingPunct="1">
                        <a:defRPr sz="1800" kern="1200">
                          <a:solidFill>
                            <a:schemeClr val="dk1"/>
                          </a:solidFill>
                          <a:latin typeface="Arial"/>
                        </a:defRPr>
                      </a:lvl7pPr>
                      <a:lvl8pPr marL="3200400" algn="l" defTabSz="457200" rtl="0" eaLnBrk="1" latinLnBrk="0" hangingPunct="1">
                        <a:defRPr sz="1800" kern="1200">
                          <a:solidFill>
                            <a:schemeClr val="dk1"/>
                          </a:solidFill>
                          <a:latin typeface="Arial"/>
                        </a:defRPr>
                      </a:lvl8pPr>
                      <a:lvl9pPr marL="3657600" algn="l" defTabSz="457200" rtl="0" eaLnBrk="1" latinLnBrk="0" hangingPunct="1">
                        <a:defRPr sz="1800" kern="1200">
                          <a:solidFill>
                            <a:schemeClr val="dk1"/>
                          </a:solidFill>
                          <a:latin typeface="Arial"/>
                        </a:defRPr>
                      </a:lvl9pPr>
                    </a:lstStyle>
                    <a:p>
                      <a:endParaRPr lang="en-US" sz="1600" b="0" dirty="0">
                        <a:solidFill>
                          <a:schemeClr val="tx1"/>
                        </a:solidFill>
                        <a:latin typeface="+mn-lt"/>
                      </a:endParaRPr>
                    </a:p>
                  </a:txBody>
                  <a:tcPr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6916027"/>
                  </a:ext>
                </a:extLst>
              </a:tr>
            </a:tbl>
          </a:graphicData>
        </a:graphic>
      </p:graphicFrame>
      <p:sp>
        <p:nvSpPr>
          <p:cNvPr id="7" name="Plassholder for tekst 6">
            <a:extLst>
              <a:ext uri="{FF2B5EF4-FFF2-40B4-BE49-F238E27FC236}">
                <a16:creationId xmlns:a16="http://schemas.microsoft.com/office/drawing/2014/main" id="{BEAEF6F9-A9AC-4D16-A3BB-68DE9D92BDF6}"/>
              </a:ext>
            </a:extLst>
          </p:cNvPr>
          <p:cNvSpPr txBox="1">
            <a:spLocks/>
          </p:cNvSpPr>
          <p:nvPr/>
        </p:nvSpPr>
        <p:spPr>
          <a:xfrm>
            <a:off x="365328" y="5281750"/>
            <a:ext cx="7631978" cy="270470"/>
          </a:xfrm>
          <a:prstGeom prst="rect">
            <a:avLst/>
          </a:prstGeom>
        </p:spPr>
        <p:txBody>
          <a:bodyPr vert="horz"/>
          <a:lstStyle>
            <a:lvl1pPr marL="0" marR="0" indent="0" algn="l" defTabSz="457200" rtl="0" eaLnBrk="1" fontAlgn="auto" latinLnBrk="0" hangingPunct="1">
              <a:lnSpc>
                <a:spcPct val="100000"/>
              </a:lnSpc>
              <a:spcBef>
                <a:spcPts val="300"/>
              </a:spcBef>
              <a:spcAft>
                <a:spcPts val="100"/>
              </a:spcAft>
              <a:buClrTx/>
              <a:buSzTx/>
              <a:buFont typeface="Arial"/>
              <a:buNone/>
              <a:tabLst/>
              <a:defRPr lang="en-US" sz="1400" b="1" kern="1200">
                <a:solidFill>
                  <a:schemeClr val="bg2"/>
                </a:solidFill>
                <a:latin typeface="+mn-lt"/>
                <a:ea typeface="+mn-ea"/>
                <a:cs typeface="+mn-cs"/>
              </a:defRPr>
            </a:lvl1pPr>
            <a:lvl2pPr marL="180000" indent="-180000" algn="l" defTabSz="457200" rtl="0" eaLnBrk="1" latinLnBrk="0" hangingPunct="1">
              <a:lnSpc>
                <a:spcPct val="100000"/>
              </a:lnSpc>
              <a:spcBef>
                <a:spcPts val="300"/>
              </a:spcBef>
              <a:spcAft>
                <a:spcPts val="100"/>
              </a:spcAft>
              <a:buClr>
                <a:schemeClr val="tx1"/>
              </a:buClr>
              <a:buFont typeface="Arial"/>
              <a:buChar char="•"/>
              <a:defRPr sz="1400" kern="1200">
                <a:solidFill>
                  <a:srgbClr val="000000"/>
                </a:solidFill>
                <a:latin typeface="+mn-lt"/>
                <a:ea typeface="+mn-ea"/>
                <a:cs typeface="+mn-cs"/>
              </a:defRPr>
            </a:lvl2pPr>
            <a:lvl3pPr marL="540000" indent="-228600" algn="l" defTabSz="457200" rtl="0" eaLnBrk="1" latinLnBrk="0" hangingPunct="1">
              <a:lnSpc>
                <a:spcPct val="100000"/>
              </a:lnSpc>
              <a:spcBef>
                <a:spcPts val="300"/>
              </a:spcBef>
              <a:spcAft>
                <a:spcPts val="100"/>
              </a:spcAft>
              <a:buClr>
                <a:schemeClr val="tx2"/>
              </a:buClr>
              <a:buFont typeface="Lucida Grande"/>
              <a:buChar char="-"/>
              <a:defRPr sz="1400" kern="1200" baseline="0">
                <a:solidFill>
                  <a:srgbClr val="000000"/>
                </a:solidFill>
                <a:latin typeface="+mn-lt"/>
                <a:ea typeface="+mn-ea"/>
                <a:cs typeface="+mn-cs"/>
              </a:defRPr>
            </a:lvl3pPr>
            <a:lvl4pPr marL="1080000" indent="-180000" algn="l" defTabSz="457200" rtl="0" eaLnBrk="1" latinLnBrk="0" hangingPunct="1">
              <a:lnSpc>
                <a:spcPct val="100000"/>
              </a:lnSpc>
              <a:spcBef>
                <a:spcPts val="300"/>
              </a:spcBef>
              <a:spcAft>
                <a:spcPts val="100"/>
              </a:spcAft>
              <a:buClr>
                <a:schemeClr val="tx1"/>
              </a:buClr>
              <a:buFont typeface="Arial"/>
              <a:buChar char="•"/>
              <a:defRPr sz="1200" kern="1200" baseline="0">
                <a:solidFill>
                  <a:schemeClr val="bg2"/>
                </a:solidFill>
                <a:latin typeface="+mn-lt"/>
                <a:ea typeface="+mn-ea"/>
                <a:cs typeface="+mn-cs"/>
              </a:defRPr>
            </a:lvl4pPr>
            <a:lvl5pPr marL="1620000" indent="-180000" algn="l" defTabSz="457200" rtl="0" eaLnBrk="1" latinLnBrk="0" hangingPunct="1">
              <a:lnSpc>
                <a:spcPct val="100000"/>
              </a:lnSpc>
              <a:spcBef>
                <a:spcPts val="300"/>
              </a:spcBef>
              <a:spcAft>
                <a:spcPts val="100"/>
              </a:spcAft>
              <a:buClr>
                <a:schemeClr val="tx2"/>
              </a:buClr>
              <a:buFont typeface="Lucida Grande"/>
              <a:buChar char="-"/>
              <a:defRPr sz="1200" kern="1200">
                <a:solidFill>
                  <a:schemeClr val="bg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buNone/>
            </a:pPr>
            <a:r>
              <a:rPr lang="en-US" sz="1800" dirty="0"/>
              <a:t>Meeting schedule</a:t>
            </a:r>
          </a:p>
        </p:txBody>
      </p:sp>
      <p:grpSp>
        <p:nvGrpSpPr>
          <p:cNvPr id="8" name="Gruppe 7">
            <a:extLst>
              <a:ext uri="{FF2B5EF4-FFF2-40B4-BE49-F238E27FC236}">
                <a16:creationId xmlns:a16="http://schemas.microsoft.com/office/drawing/2014/main" id="{BE7AC86F-68D7-4482-9D31-32D3673195BF}"/>
              </a:ext>
            </a:extLst>
          </p:cNvPr>
          <p:cNvGrpSpPr/>
          <p:nvPr/>
        </p:nvGrpSpPr>
        <p:grpSpPr>
          <a:xfrm>
            <a:off x="1199456" y="6583700"/>
            <a:ext cx="1147299" cy="147158"/>
            <a:chOff x="1199456" y="6594210"/>
            <a:chExt cx="1147299" cy="147158"/>
          </a:xfrm>
        </p:grpSpPr>
        <p:sp>
          <p:nvSpPr>
            <p:cNvPr id="9" name="Pil: femkant 8">
              <a:extLst>
                <a:ext uri="{FF2B5EF4-FFF2-40B4-BE49-F238E27FC236}">
                  <a16:creationId xmlns:a16="http://schemas.microsoft.com/office/drawing/2014/main" id="{EF4B7D14-2FEB-47CD-8461-58194FC10BAF}"/>
                </a:ext>
              </a:extLst>
            </p:cNvPr>
            <p:cNvSpPr/>
            <p:nvPr/>
          </p:nvSpPr>
          <p:spPr>
            <a:xfrm>
              <a:off x="1199456" y="6597352"/>
              <a:ext cx="288032" cy="144016"/>
            </a:xfrm>
            <a:prstGeom prst="homePlate">
              <a:avLst/>
            </a:prstGeom>
            <a:solidFill>
              <a:srgbClr val="31659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solidFill>
                </a:rPr>
                <a:t>D</a:t>
              </a:r>
            </a:p>
          </p:txBody>
        </p:sp>
        <p:sp>
          <p:nvSpPr>
            <p:cNvPr id="10" name="Pil: vinkeltegn 9">
              <a:extLst>
                <a:ext uri="{FF2B5EF4-FFF2-40B4-BE49-F238E27FC236}">
                  <a16:creationId xmlns:a16="http://schemas.microsoft.com/office/drawing/2014/main" id="{0DA510FF-5271-4FE5-BC32-62BA3A1BBDE0}"/>
                </a:ext>
              </a:extLst>
            </p:cNvPr>
            <p:cNvSpPr/>
            <p:nvPr/>
          </p:nvSpPr>
          <p:spPr>
            <a:xfrm>
              <a:off x="1449725" y="6597352"/>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MA</a:t>
              </a:r>
            </a:p>
          </p:txBody>
        </p:sp>
        <p:sp>
          <p:nvSpPr>
            <p:cNvPr id="11" name="Pil: vinkeltegn 10">
              <a:extLst>
                <a:ext uri="{FF2B5EF4-FFF2-40B4-BE49-F238E27FC236}">
                  <a16:creationId xmlns:a16="http://schemas.microsoft.com/office/drawing/2014/main" id="{60078845-6CA0-454F-920E-96500F576A78}"/>
                </a:ext>
              </a:extLst>
            </p:cNvPr>
            <p:cNvSpPr/>
            <p:nvPr/>
          </p:nvSpPr>
          <p:spPr>
            <a:xfrm>
              <a:off x="1735618" y="6596996"/>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I</a:t>
              </a:r>
            </a:p>
          </p:txBody>
        </p:sp>
        <p:sp>
          <p:nvSpPr>
            <p:cNvPr id="12" name="Pil: vinkeltegn 11">
              <a:extLst>
                <a:ext uri="{FF2B5EF4-FFF2-40B4-BE49-F238E27FC236}">
                  <a16:creationId xmlns:a16="http://schemas.microsoft.com/office/drawing/2014/main" id="{1612387E-42C7-438E-8730-42503DD02977}"/>
                </a:ext>
              </a:extLst>
            </p:cNvPr>
            <p:cNvSpPr/>
            <p:nvPr/>
          </p:nvSpPr>
          <p:spPr>
            <a:xfrm>
              <a:off x="2024603" y="6594210"/>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C</a:t>
              </a:r>
            </a:p>
          </p:txBody>
        </p:sp>
      </p:grpSp>
    </p:spTree>
    <p:extLst>
      <p:ext uri="{BB962C8B-B14F-4D97-AF65-F5344CB8AC3E}">
        <p14:creationId xmlns:p14="http://schemas.microsoft.com/office/powerpoint/2010/main" val="395279077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9314" name="Rectangle 2"/>
          <p:cNvSpPr>
            <a:spLocks noGrp="1" noChangeArrowheads="1"/>
          </p:cNvSpPr>
          <p:nvPr>
            <p:ph type="title"/>
          </p:nvPr>
        </p:nvSpPr>
        <p:spPr>
          <a:xfrm>
            <a:off x="263353" y="274639"/>
            <a:ext cx="10009362" cy="777875"/>
          </a:xfrm>
        </p:spPr>
        <p:txBody>
          <a:bodyPr/>
          <a:lstStyle/>
          <a:p>
            <a:pPr eaLnBrk="1" hangingPunct="1">
              <a:spcAft>
                <a:spcPct val="50000"/>
              </a:spcAft>
            </a:pPr>
            <a:r>
              <a:rPr lang="en-US" sz="3200" dirty="0">
                <a:solidFill>
                  <a:srgbClr val="1F4268"/>
                </a:solidFill>
              </a:rPr>
              <a:t>Risk factors</a:t>
            </a:r>
            <a:br>
              <a:rPr dirty="0"/>
            </a:br>
            <a:r>
              <a:rPr lang="en-US" sz="1800" dirty="0">
                <a:solidFill>
                  <a:srgbClr val="1F4268"/>
                </a:solidFill>
              </a:rPr>
              <a:t>Which important factors can impact the project’s progress and success  </a:t>
            </a:r>
            <a:endParaRPr lang="en-US" sz="3200" dirty="0">
              <a:solidFill>
                <a:srgbClr val="1F4268"/>
              </a:solidFill>
            </a:endParaRPr>
          </a:p>
        </p:txBody>
      </p:sp>
      <p:graphicFrame>
        <p:nvGraphicFramePr>
          <p:cNvPr id="3" name="Plassholder for innhold 2"/>
          <p:cNvGraphicFramePr>
            <a:graphicFrameLocks noGrp="1"/>
          </p:cNvGraphicFramePr>
          <p:nvPr>
            <p:ph idx="1"/>
            <p:extLst>
              <p:ext uri="{D42A27DB-BD31-4B8C-83A1-F6EECF244321}">
                <p14:modId xmlns:p14="http://schemas.microsoft.com/office/powerpoint/2010/main" val="3163278040"/>
              </p:ext>
            </p:extLst>
          </p:nvPr>
        </p:nvGraphicFramePr>
        <p:xfrm>
          <a:off x="551384" y="2469723"/>
          <a:ext cx="8915400" cy="3337560"/>
        </p:xfrm>
        <a:graphic>
          <a:graphicData uri="http://schemas.openxmlformats.org/drawingml/2006/table">
            <a:tbl>
              <a:tblPr bandRow="1">
                <a:tableStyleId>{1E171933-4619-4E11-9A3F-F7608DF75F80}</a:tableStyleId>
              </a:tblPr>
              <a:tblGrid>
                <a:gridCol w="3551312">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3851920">
                  <a:extLst>
                    <a:ext uri="{9D8B030D-6E8A-4147-A177-3AD203B41FA5}">
                      <a16:colId xmlns:a16="http://schemas.microsoft.com/office/drawing/2014/main" val="20002"/>
                    </a:ext>
                  </a:extLst>
                </a:gridCol>
              </a:tblGrid>
              <a:tr h="370840">
                <a:tc>
                  <a:txBody>
                    <a:bodyPr/>
                    <a:lstStyle/>
                    <a:p>
                      <a:r>
                        <a:rPr lang="nb-NO" dirty="0"/>
                        <a:t>Risk f</a:t>
                      </a:r>
                      <a:r>
                        <a:rPr dirty="0"/>
                        <a:t>actors</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dirty="0"/>
                        <a:t>Criticality</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dirty="0"/>
                        <a:t>What should be done (action</a:t>
                      </a:r>
                      <a:r>
                        <a:rPr lang="nb-NO" dirty="0"/>
                        <a:t>s</a:t>
                      </a:r>
                      <a:r>
                        <a:rPr dirty="0"/>
                        <a:t>)</a:t>
                      </a:r>
                      <a:endParaRPr lang="en-US"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endParaRPr lang="nb-NO"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nb-NO"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nb-NO"/>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endParaRPr lang="nb-NO"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nb-NO"/>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nb-NO"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endParaRPr lang="nb-NO"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nb-NO"/>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nb-NO"/>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endParaRPr lang="nb-NO"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nb-NO"/>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nb-NO"/>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endParaRPr lang="nb-NO"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nb-NO"/>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nb-NO"/>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endParaRPr lang="nb-NO"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nb-NO"/>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nb-NO"/>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endParaRPr lang="nb-NO"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nb-NO"/>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nb-NO"/>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0840">
                <a:tc>
                  <a:txBody>
                    <a:bodyPr/>
                    <a:lstStyle/>
                    <a:p>
                      <a:endParaRPr lang="nb-NO"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nb-NO"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nb-NO"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bl>
          </a:graphicData>
        </a:graphic>
      </p:graphicFrame>
      <p:sp>
        <p:nvSpPr>
          <p:cNvPr id="4" name="TekstSylinder 3"/>
          <p:cNvSpPr txBox="1"/>
          <p:nvPr/>
        </p:nvSpPr>
        <p:spPr>
          <a:xfrm>
            <a:off x="439666" y="5850952"/>
            <a:ext cx="4209425" cy="646331"/>
          </a:xfrm>
          <a:prstGeom prst="rect">
            <a:avLst/>
          </a:prstGeom>
          <a:noFill/>
        </p:spPr>
        <p:txBody>
          <a:bodyPr wrap="square" rtlCol="0">
            <a:spAutoFit/>
          </a:bodyPr>
          <a:lstStyle/>
          <a:p>
            <a:r>
              <a:rPr lang="en-US" dirty="0"/>
              <a:t>Criticality scale: 1-5, 5 is most severe.</a:t>
            </a:r>
          </a:p>
          <a:p>
            <a:endParaRPr lang="en-US" dirty="0"/>
          </a:p>
        </p:txBody>
      </p:sp>
      <p:sp>
        <p:nvSpPr>
          <p:cNvPr id="11" name="TekstSylinder 10"/>
          <p:cNvSpPr txBox="1"/>
          <p:nvPr/>
        </p:nvSpPr>
        <p:spPr>
          <a:xfrm>
            <a:off x="502296" y="1164287"/>
            <a:ext cx="3775393" cy="369332"/>
          </a:xfrm>
          <a:prstGeom prst="rect">
            <a:avLst/>
          </a:prstGeom>
          <a:noFill/>
        </p:spPr>
        <p:txBody>
          <a:bodyPr wrap="none" rtlCol="0">
            <a:spAutoFit/>
          </a:bodyPr>
          <a:lstStyle/>
          <a:p>
            <a:r>
              <a:rPr lang="en-US"/>
              <a:t>Probability of successful execution:</a:t>
            </a:r>
          </a:p>
        </p:txBody>
      </p:sp>
      <p:graphicFrame>
        <p:nvGraphicFramePr>
          <p:cNvPr id="12" name="Tabell 11"/>
          <p:cNvGraphicFramePr>
            <a:graphicFrameLocks noGrp="1"/>
          </p:cNvGraphicFramePr>
          <p:nvPr>
            <p:extLst>
              <p:ext uri="{D42A27DB-BD31-4B8C-83A1-F6EECF244321}">
                <p14:modId xmlns:p14="http://schemas.microsoft.com/office/powerpoint/2010/main" val="2793676516"/>
              </p:ext>
            </p:extLst>
          </p:nvPr>
        </p:nvGraphicFramePr>
        <p:xfrm>
          <a:off x="574304" y="1584027"/>
          <a:ext cx="7586980" cy="741680"/>
        </p:xfrm>
        <a:graphic>
          <a:graphicData uri="http://schemas.openxmlformats.org/drawingml/2006/table">
            <a:tbl>
              <a:tblPr>
                <a:tableStyleId>{93296810-A885-4BE3-A3E7-6D5BEEA58F35}</a:tableStyleId>
              </a:tblPr>
              <a:tblGrid>
                <a:gridCol w="210058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gridCol w="609600">
                  <a:extLst>
                    <a:ext uri="{9D8B030D-6E8A-4147-A177-3AD203B41FA5}">
                      <a16:colId xmlns:a16="http://schemas.microsoft.com/office/drawing/2014/main" val="20006"/>
                    </a:ext>
                  </a:extLst>
                </a:gridCol>
                <a:gridCol w="609600">
                  <a:extLst>
                    <a:ext uri="{9D8B030D-6E8A-4147-A177-3AD203B41FA5}">
                      <a16:colId xmlns:a16="http://schemas.microsoft.com/office/drawing/2014/main" val="20007"/>
                    </a:ext>
                  </a:extLst>
                </a:gridCol>
                <a:gridCol w="609600">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tblGrid>
              <a:tr h="370840">
                <a:tc>
                  <a:txBody>
                    <a:bodyPr/>
                    <a:lstStyle/>
                    <a:p>
                      <a:pPr marL="0" algn="l" defTabSz="914400" rtl="0" eaLnBrk="1" latinLnBrk="0" hangingPunct="1"/>
                      <a:r>
                        <a:rPr lang="en-US" sz="1800" kern="1200" dirty="0">
                          <a:solidFill>
                            <a:schemeClr val="dk1"/>
                          </a:solidFill>
                          <a:latin typeface="+mn-lt"/>
                        </a:rPr>
                        <a:t>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endParaRPr lang="nb-NO" sz="18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nb-NO" sz="18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nb-NO" sz="18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nb-NO" sz="1800" kern="120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nb-NO" sz="1800" kern="120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nb-NO" sz="1800" kern="120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nb-NO" sz="1800" kern="120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nb-NO" sz="1800" kern="120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marL="0" algn="l" defTabSz="914400" rtl="0" eaLnBrk="1" latinLnBrk="0" hangingPunct="1"/>
                      <a:r>
                        <a:rPr lang="en-US" sz="1800" kern="1200" dirty="0">
                          <a:solidFill>
                            <a:schemeClr val="dk1"/>
                          </a:solidFill>
                          <a:latin typeface="+mn-lt"/>
                        </a:rPr>
                        <a:t>Probability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endParaRPr lang="nb-NO" sz="18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nb-NO" sz="18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nb-NO" sz="18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nb-NO" sz="18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nb-NO" sz="18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nb-NO" sz="18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nb-NO" sz="18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nb-NO" sz="18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pSp>
        <p:nvGrpSpPr>
          <p:cNvPr id="8" name="Gruppe 7">
            <a:extLst>
              <a:ext uri="{FF2B5EF4-FFF2-40B4-BE49-F238E27FC236}">
                <a16:creationId xmlns:a16="http://schemas.microsoft.com/office/drawing/2014/main" id="{1C60EADC-287D-44C8-8DDD-22B482367689}"/>
              </a:ext>
            </a:extLst>
          </p:cNvPr>
          <p:cNvGrpSpPr/>
          <p:nvPr/>
        </p:nvGrpSpPr>
        <p:grpSpPr>
          <a:xfrm>
            <a:off x="1199456" y="6583700"/>
            <a:ext cx="1147299" cy="147158"/>
            <a:chOff x="1199456" y="6594210"/>
            <a:chExt cx="1147299" cy="147158"/>
          </a:xfrm>
        </p:grpSpPr>
        <p:sp>
          <p:nvSpPr>
            <p:cNvPr id="10" name="Pil: femkant 9">
              <a:extLst>
                <a:ext uri="{FF2B5EF4-FFF2-40B4-BE49-F238E27FC236}">
                  <a16:creationId xmlns:a16="http://schemas.microsoft.com/office/drawing/2014/main" id="{031641C2-AF1B-443B-8A65-9FFB07BC7622}"/>
                </a:ext>
              </a:extLst>
            </p:cNvPr>
            <p:cNvSpPr/>
            <p:nvPr/>
          </p:nvSpPr>
          <p:spPr>
            <a:xfrm>
              <a:off x="1199456" y="6597352"/>
              <a:ext cx="288032" cy="144016"/>
            </a:xfrm>
            <a:prstGeom prst="homePlate">
              <a:avLst/>
            </a:prstGeom>
            <a:solidFill>
              <a:srgbClr val="31659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solidFill>
                </a:rPr>
                <a:t>D</a:t>
              </a:r>
            </a:p>
          </p:txBody>
        </p:sp>
        <p:sp>
          <p:nvSpPr>
            <p:cNvPr id="13" name="Pil: vinkeltegn 12">
              <a:extLst>
                <a:ext uri="{FF2B5EF4-FFF2-40B4-BE49-F238E27FC236}">
                  <a16:creationId xmlns:a16="http://schemas.microsoft.com/office/drawing/2014/main" id="{E81F49DB-F55D-48FF-A596-43951CDC9897}"/>
                </a:ext>
              </a:extLst>
            </p:cNvPr>
            <p:cNvSpPr/>
            <p:nvPr/>
          </p:nvSpPr>
          <p:spPr>
            <a:xfrm>
              <a:off x="1449725" y="6597352"/>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MA</a:t>
              </a:r>
            </a:p>
          </p:txBody>
        </p:sp>
        <p:sp>
          <p:nvSpPr>
            <p:cNvPr id="14" name="Pil: vinkeltegn 13">
              <a:extLst>
                <a:ext uri="{FF2B5EF4-FFF2-40B4-BE49-F238E27FC236}">
                  <a16:creationId xmlns:a16="http://schemas.microsoft.com/office/drawing/2014/main" id="{A75ADEBF-70E4-4954-8237-36B68B145569}"/>
                </a:ext>
              </a:extLst>
            </p:cNvPr>
            <p:cNvSpPr/>
            <p:nvPr/>
          </p:nvSpPr>
          <p:spPr>
            <a:xfrm>
              <a:off x="1735618" y="6596996"/>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I</a:t>
              </a:r>
            </a:p>
          </p:txBody>
        </p:sp>
        <p:sp>
          <p:nvSpPr>
            <p:cNvPr id="15" name="Pil: vinkeltegn 14">
              <a:extLst>
                <a:ext uri="{FF2B5EF4-FFF2-40B4-BE49-F238E27FC236}">
                  <a16:creationId xmlns:a16="http://schemas.microsoft.com/office/drawing/2014/main" id="{BF7EC6C5-DDDD-482A-A68D-CF1E8AB0C7A7}"/>
                </a:ext>
              </a:extLst>
            </p:cNvPr>
            <p:cNvSpPr/>
            <p:nvPr/>
          </p:nvSpPr>
          <p:spPr>
            <a:xfrm>
              <a:off x="2024603" y="6594210"/>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C</a:t>
              </a:r>
            </a:p>
          </p:txBody>
        </p:sp>
      </p:grpSp>
    </p:spTree>
    <p:extLst>
      <p:ext uri="{BB962C8B-B14F-4D97-AF65-F5344CB8AC3E}">
        <p14:creationId xmlns:p14="http://schemas.microsoft.com/office/powerpoint/2010/main" val="321458790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tel 3"/>
          <p:cNvSpPr>
            <a:spLocks noGrp="1"/>
          </p:cNvSpPr>
          <p:nvPr>
            <p:ph type="ctrTitle"/>
          </p:nvPr>
        </p:nvSpPr>
        <p:spPr>
          <a:xfrm>
            <a:off x="479376" y="287050"/>
            <a:ext cx="9448800" cy="1470025"/>
          </a:xfrm>
          <a:effectLst>
            <a:outerShdw dist="17961" dir="2700000" algn="ctr" rotWithShape="0">
              <a:schemeClr val="hlink"/>
            </a:outerShdw>
          </a:effectLst>
        </p:spPr>
        <p:txBody>
          <a:bodyPr/>
          <a:lstStyle/>
          <a:p>
            <a:pPr>
              <a:defRPr/>
            </a:pPr>
            <a:r>
              <a:rPr lang="en-US" dirty="0">
                <a:solidFill>
                  <a:srgbClr val="1F4268"/>
                </a:solidFill>
              </a:rPr>
              <a:t>Here, the DMAIC-method starts</a:t>
            </a:r>
          </a:p>
        </p:txBody>
      </p:sp>
      <p:sp>
        <p:nvSpPr>
          <p:cNvPr id="27650" name="Undertittel 4"/>
          <p:cNvSpPr>
            <a:spLocks noGrp="1"/>
          </p:cNvSpPr>
          <p:nvPr>
            <p:ph type="subTitle" idx="1"/>
          </p:nvPr>
        </p:nvSpPr>
        <p:spPr>
          <a:xfrm>
            <a:off x="695400" y="2809539"/>
            <a:ext cx="9502824" cy="990600"/>
          </a:xfrm>
        </p:spPr>
        <p:txBody>
          <a:bodyPr/>
          <a:lstStyle/>
          <a:p>
            <a:r>
              <a:rPr lang="en-US" sz="2800" dirty="0"/>
              <a:t>... from problem statement to sustained improvements</a:t>
            </a:r>
          </a:p>
        </p:txBody>
      </p:sp>
      <p:grpSp>
        <p:nvGrpSpPr>
          <p:cNvPr id="2" name="Group 11"/>
          <p:cNvGrpSpPr>
            <a:grpSpLocks/>
          </p:cNvGrpSpPr>
          <p:nvPr/>
        </p:nvGrpSpPr>
        <p:grpSpPr bwMode="auto">
          <a:xfrm>
            <a:off x="1199456" y="1748625"/>
            <a:ext cx="6943586" cy="3862388"/>
            <a:chOff x="204" y="724"/>
            <a:chExt cx="5267" cy="2433"/>
          </a:xfrm>
        </p:grpSpPr>
        <p:grpSp>
          <p:nvGrpSpPr>
            <p:cNvPr id="27652" name="Group 12"/>
            <p:cNvGrpSpPr>
              <a:grpSpLocks/>
            </p:cNvGrpSpPr>
            <p:nvPr/>
          </p:nvGrpSpPr>
          <p:grpSpPr bwMode="auto">
            <a:xfrm>
              <a:off x="204" y="724"/>
              <a:ext cx="5171" cy="2433"/>
              <a:chOff x="204" y="724"/>
              <a:chExt cx="4789" cy="3024"/>
            </a:xfrm>
          </p:grpSpPr>
          <p:grpSp>
            <p:nvGrpSpPr>
              <p:cNvPr id="27654" name="Group 13"/>
              <p:cNvGrpSpPr>
                <a:grpSpLocks/>
              </p:cNvGrpSpPr>
              <p:nvPr/>
            </p:nvGrpSpPr>
            <p:grpSpPr bwMode="auto">
              <a:xfrm>
                <a:off x="4014" y="2837"/>
                <a:ext cx="979" cy="911"/>
                <a:chOff x="4486" y="2923"/>
                <a:chExt cx="746" cy="647"/>
              </a:xfrm>
            </p:grpSpPr>
            <p:sp>
              <p:nvSpPr>
                <p:cNvPr id="27656" name="Freeform 14"/>
                <p:cNvSpPr>
                  <a:spLocks/>
                </p:cNvSpPr>
                <p:nvPr/>
              </p:nvSpPr>
              <p:spPr bwMode="auto">
                <a:xfrm>
                  <a:off x="4486" y="2923"/>
                  <a:ext cx="746" cy="647"/>
                </a:xfrm>
                <a:custGeom>
                  <a:avLst/>
                  <a:gdLst>
                    <a:gd name="T0" fmla="*/ 0 w 1493"/>
                    <a:gd name="T1" fmla="*/ 0 h 1295"/>
                    <a:gd name="T2" fmla="*/ 0 w 1493"/>
                    <a:gd name="T3" fmla="*/ 0 h 1295"/>
                    <a:gd name="T4" fmla="*/ 0 w 1493"/>
                    <a:gd name="T5" fmla="*/ 0 h 1295"/>
                    <a:gd name="T6" fmla="*/ 0 w 1493"/>
                    <a:gd name="T7" fmla="*/ 0 h 1295"/>
                    <a:gd name="T8" fmla="*/ 0 w 1493"/>
                    <a:gd name="T9" fmla="*/ 0 h 1295"/>
                    <a:gd name="T10" fmla="*/ 0 w 1493"/>
                    <a:gd name="T11" fmla="*/ 0 h 1295"/>
                    <a:gd name="T12" fmla="*/ 0 w 1493"/>
                    <a:gd name="T13" fmla="*/ 0 h 1295"/>
                    <a:gd name="T14" fmla="*/ 0 w 1493"/>
                    <a:gd name="T15" fmla="*/ 0 h 1295"/>
                    <a:gd name="T16" fmla="*/ 0 w 1493"/>
                    <a:gd name="T17" fmla="*/ 0 h 1295"/>
                    <a:gd name="T18" fmla="*/ 0 w 1493"/>
                    <a:gd name="T19" fmla="*/ 0 h 1295"/>
                    <a:gd name="T20" fmla="*/ 0 w 1493"/>
                    <a:gd name="T21" fmla="*/ 0 h 1295"/>
                    <a:gd name="T22" fmla="*/ 0 w 1493"/>
                    <a:gd name="T23" fmla="*/ 0 h 1295"/>
                    <a:gd name="T24" fmla="*/ 0 w 1493"/>
                    <a:gd name="T25" fmla="*/ 0 h 1295"/>
                    <a:gd name="T26" fmla="*/ 0 w 1493"/>
                    <a:gd name="T27" fmla="*/ 0 h 1295"/>
                    <a:gd name="T28" fmla="*/ 0 w 1493"/>
                    <a:gd name="T29" fmla="*/ 0 h 1295"/>
                    <a:gd name="T30" fmla="*/ 0 w 1493"/>
                    <a:gd name="T31" fmla="*/ 0 h 1295"/>
                    <a:gd name="T32" fmla="*/ 0 w 1493"/>
                    <a:gd name="T33" fmla="*/ 0 h 1295"/>
                    <a:gd name="T34" fmla="*/ 0 w 1493"/>
                    <a:gd name="T35" fmla="*/ 0 h 1295"/>
                    <a:gd name="T36" fmla="*/ 0 w 1493"/>
                    <a:gd name="T37" fmla="*/ 0 h 1295"/>
                    <a:gd name="T38" fmla="*/ 0 w 1493"/>
                    <a:gd name="T39" fmla="*/ 0 h 1295"/>
                    <a:gd name="T40" fmla="*/ 0 w 1493"/>
                    <a:gd name="T41" fmla="*/ 0 h 1295"/>
                    <a:gd name="T42" fmla="*/ 0 w 1493"/>
                    <a:gd name="T43" fmla="*/ 0 h 1295"/>
                    <a:gd name="T44" fmla="*/ 0 w 1493"/>
                    <a:gd name="T45" fmla="*/ 0 h 1295"/>
                    <a:gd name="T46" fmla="*/ 0 w 1493"/>
                    <a:gd name="T47" fmla="*/ 0 h 1295"/>
                    <a:gd name="T48" fmla="*/ 0 w 1493"/>
                    <a:gd name="T49" fmla="*/ 0 h 1295"/>
                    <a:gd name="T50" fmla="*/ 0 w 1493"/>
                    <a:gd name="T51" fmla="*/ 0 h 1295"/>
                    <a:gd name="T52" fmla="*/ 0 w 1493"/>
                    <a:gd name="T53" fmla="*/ 0 h 1295"/>
                    <a:gd name="T54" fmla="*/ 0 w 1493"/>
                    <a:gd name="T55" fmla="*/ 0 h 1295"/>
                    <a:gd name="T56" fmla="*/ 0 w 1493"/>
                    <a:gd name="T57" fmla="*/ 0 h 1295"/>
                    <a:gd name="T58" fmla="*/ 0 w 1493"/>
                    <a:gd name="T59" fmla="*/ 0 h 1295"/>
                    <a:gd name="T60" fmla="*/ 0 w 1493"/>
                    <a:gd name="T61" fmla="*/ 0 h 1295"/>
                    <a:gd name="T62" fmla="*/ 0 w 1493"/>
                    <a:gd name="T63" fmla="*/ 0 h 1295"/>
                    <a:gd name="T64" fmla="*/ 0 w 1493"/>
                    <a:gd name="T65" fmla="*/ 0 h 1295"/>
                    <a:gd name="T66" fmla="*/ 0 w 1493"/>
                    <a:gd name="T67" fmla="*/ 0 h 1295"/>
                    <a:gd name="T68" fmla="*/ 0 w 1493"/>
                    <a:gd name="T69" fmla="*/ 0 h 1295"/>
                    <a:gd name="T70" fmla="*/ 0 w 1493"/>
                    <a:gd name="T71" fmla="*/ 0 h 1295"/>
                    <a:gd name="T72" fmla="*/ 0 w 1493"/>
                    <a:gd name="T73" fmla="*/ 0 h 1295"/>
                    <a:gd name="T74" fmla="*/ 0 w 1493"/>
                    <a:gd name="T75" fmla="*/ 0 h 1295"/>
                    <a:gd name="T76" fmla="*/ 0 w 1493"/>
                    <a:gd name="T77" fmla="*/ 0 h 1295"/>
                    <a:gd name="T78" fmla="*/ 0 w 1493"/>
                    <a:gd name="T79" fmla="*/ 0 h 1295"/>
                    <a:gd name="T80" fmla="*/ 0 w 1493"/>
                    <a:gd name="T81" fmla="*/ 0 h 1295"/>
                    <a:gd name="T82" fmla="*/ 0 w 1493"/>
                    <a:gd name="T83" fmla="*/ 0 h 1295"/>
                    <a:gd name="T84" fmla="*/ 0 w 1493"/>
                    <a:gd name="T85" fmla="*/ 0 h 1295"/>
                    <a:gd name="T86" fmla="*/ 0 w 1493"/>
                    <a:gd name="T87" fmla="*/ 0 h 1295"/>
                    <a:gd name="T88" fmla="*/ 0 w 1493"/>
                    <a:gd name="T89" fmla="*/ 0 h 1295"/>
                    <a:gd name="T90" fmla="*/ 0 w 1493"/>
                    <a:gd name="T91" fmla="*/ 0 h 1295"/>
                    <a:gd name="T92" fmla="*/ 0 w 1493"/>
                    <a:gd name="T93" fmla="*/ 0 h 1295"/>
                    <a:gd name="T94" fmla="*/ 0 w 1493"/>
                    <a:gd name="T95" fmla="*/ 0 h 1295"/>
                    <a:gd name="T96" fmla="*/ 0 w 1493"/>
                    <a:gd name="T97" fmla="*/ 0 h 1295"/>
                    <a:gd name="T98" fmla="*/ 0 w 1493"/>
                    <a:gd name="T99" fmla="*/ 0 h 1295"/>
                    <a:gd name="T100" fmla="*/ 0 w 1493"/>
                    <a:gd name="T101" fmla="*/ 0 h 129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493"/>
                    <a:gd name="T154" fmla="*/ 0 h 1295"/>
                    <a:gd name="T155" fmla="*/ 1493 w 1493"/>
                    <a:gd name="T156" fmla="*/ 1295 h 1295"/>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493" h="1295">
                      <a:moveTo>
                        <a:pt x="1088" y="298"/>
                      </a:moveTo>
                      <a:lnTo>
                        <a:pt x="1061" y="321"/>
                      </a:lnTo>
                      <a:lnTo>
                        <a:pt x="1031" y="344"/>
                      </a:lnTo>
                      <a:lnTo>
                        <a:pt x="1001" y="369"/>
                      </a:lnTo>
                      <a:lnTo>
                        <a:pt x="968" y="396"/>
                      </a:lnTo>
                      <a:lnTo>
                        <a:pt x="935" y="424"/>
                      </a:lnTo>
                      <a:lnTo>
                        <a:pt x="902" y="452"/>
                      </a:lnTo>
                      <a:lnTo>
                        <a:pt x="867" y="481"/>
                      </a:lnTo>
                      <a:lnTo>
                        <a:pt x="831" y="511"/>
                      </a:lnTo>
                      <a:lnTo>
                        <a:pt x="796" y="541"/>
                      </a:lnTo>
                      <a:lnTo>
                        <a:pt x="759" y="572"/>
                      </a:lnTo>
                      <a:lnTo>
                        <a:pt x="722" y="603"/>
                      </a:lnTo>
                      <a:lnTo>
                        <a:pt x="685" y="634"/>
                      </a:lnTo>
                      <a:lnTo>
                        <a:pt x="648" y="667"/>
                      </a:lnTo>
                      <a:lnTo>
                        <a:pt x="611" y="698"/>
                      </a:lnTo>
                      <a:lnTo>
                        <a:pt x="576" y="729"/>
                      </a:lnTo>
                      <a:lnTo>
                        <a:pt x="539" y="760"/>
                      </a:lnTo>
                      <a:lnTo>
                        <a:pt x="503" y="791"/>
                      </a:lnTo>
                      <a:lnTo>
                        <a:pt x="468" y="821"/>
                      </a:lnTo>
                      <a:lnTo>
                        <a:pt x="434" y="851"/>
                      </a:lnTo>
                      <a:lnTo>
                        <a:pt x="400" y="880"/>
                      </a:lnTo>
                      <a:lnTo>
                        <a:pt x="368" y="908"/>
                      </a:lnTo>
                      <a:lnTo>
                        <a:pt x="337" y="935"/>
                      </a:lnTo>
                      <a:lnTo>
                        <a:pt x="307" y="961"/>
                      </a:lnTo>
                      <a:lnTo>
                        <a:pt x="278" y="986"/>
                      </a:lnTo>
                      <a:lnTo>
                        <a:pt x="252" y="1009"/>
                      </a:lnTo>
                      <a:lnTo>
                        <a:pt x="227" y="1031"/>
                      </a:lnTo>
                      <a:lnTo>
                        <a:pt x="204" y="1052"/>
                      </a:lnTo>
                      <a:lnTo>
                        <a:pt x="182" y="1070"/>
                      </a:lnTo>
                      <a:lnTo>
                        <a:pt x="162" y="1087"/>
                      </a:lnTo>
                      <a:lnTo>
                        <a:pt x="145" y="1102"/>
                      </a:lnTo>
                      <a:lnTo>
                        <a:pt x="130" y="1116"/>
                      </a:lnTo>
                      <a:lnTo>
                        <a:pt x="117" y="1126"/>
                      </a:lnTo>
                      <a:lnTo>
                        <a:pt x="141" y="1161"/>
                      </a:lnTo>
                      <a:lnTo>
                        <a:pt x="148" y="1155"/>
                      </a:lnTo>
                      <a:lnTo>
                        <a:pt x="155" y="1151"/>
                      </a:lnTo>
                      <a:lnTo>
                        <a:pt x="161" y="1146"/>
                      </a:lnTo>
                      <a:lnTo>
                        <a:pt x="167" y="1143"/>
                      </a:lnTo>
                      <a:lnTo>
                        <a:pt x="171" y="1139"/>
                      </a:lnTo>
                      <a:lnTo>
                        <a:pt x="175" y="1138"/>
                      </a:lnTo>
                      <a:lnTo>
                        <a:pt x="177" y="1137"/>
                      </a:lnTo>
                      <a:lnTo>
                        <a:pt x="178" y="1137"/>
                      </a:lnTo>
                      <a:lnTo>
                        <a:pt x="178" y="1138"/>
                      </a:lnTo>
                      <a:lnTo>
                        <a:pt x="177" y="1141"/>
                      </a:lnTo>
                      <a:lnTo>
                        <a:pt x="174" y="1145"/>
                      </a:lnTo>
                      <a:lnTo>
                        <a:pt x="169" y="1149"/>
                      </a:lnTo>
                      <a:lnTo>
                        <a:pt x="164" y="1155"/>
                      </a:lnTo>
                      <a:lnTo>
                        <a:pt x="157" y="1162"/>
                      </a:lnTo>
                      <a:lnTo>
                        <a:pt x="151" y="1169"/>
                      </a:lnTo>
                      <a:lnTo>
                        <a:pt x="142" y="1176"/>
                      </a:lnTo>
                      <a:lnTo>
                        <a:pt x="134" y="1183"/>
                      </a:lnTo>
                      <a:lnTo>
                        <a:pt x="126" y="1189"/>
                      </a:lnTo>
                      <a:lnTo>
                        <a:pt x="119" y="1194"/>
                      </a:lnTo>
                      <a:lnTo>
                        <a:pt x="114" y="1199"/>
                      </a:lnTo>
                      <a:lnTo>
                        <a:pt x="108" y="1202"/>
                      </a:lnTo>
                      <a:lnTo>
                        <a:pt x="103" y="1205"/>
                      </a:lnTo>
                      <a:lnTo>
                        <a:pt x="100" y="1206"/>
                      </a:lnTo>
                      <a:lnTo>
                        <a:pt x="99" y="1206"/>
                      </a:lnTo>
                      <a:lnTo>
                        <a:pt x="99" y="1205"/>
                      </a:lnTo>
                      <a:lnTo>
                        <a:pt x="100" y="1201"/>
                      </a:lnTo>
                      <a:lnTo>
                        <a:pt x="103" y="1198"/>
                      </a:lnTo>
                      <a:lnTo>
                        <a:pt x="108" y="1193"/>
                      </a:lnTo>
                      <a:lnTo>
                        <a:pt x="114" y="1188"/>
                      </a:lnTo>
                      <a:lnTo>
                        <a:pt x="119" y="1181"/>
                      </a:lnTo>
                      <a:lnTo>
                        <a:pt x="127" y="1174"/>
                      </a:lnTo>
                      <a:lnTo>
                        <a:pt x="136" y="1167"/>
                      </a:lnTo>
                      <a:lnTo>
                        <a:pt x="137" y="1166"/>
                      </a:lnTo>
                      <a:lnTo>
                        <a:pt x="139" y="1163"/>
                      </a:lnTo>
                      <a:lnTo>
                        <a:pt x="140" y="1162"/>
                      </a:lnTo>
                      <a:lnTo>
                        <a:pt x="141" y="1161"/>
                      </a:lnTo>
                      <a:lnTo>
                        <a:pt x="117" y="1126"/>
                      </a:lnTo>
                      <a:lnTo>
                        <a:pt x="110" y="1132"/>
                      </a:lnTo>
                      <a:lnTo>
                        <a:pt x="103" y="1138"/>
                      </a:lnTo>
                      <a:lnTo>
                        <a:pt x="98" y="1143"/>
                      </a:lnTo>
                      <a:lnTo>
                        <a:pt x="94" y="1146"/>
                      </a:lnTo>
                      <a:lnTo>
                        <a:pt x="70" y="1168"/>
                      </a:lnTo>
                      <a:lnTo>
                        <a:pt x="49" y="1190"/>
                      </a:lnTo>
                      <a:lnTo>
                        <a:pt x="32" y="1212"/>
                      </a:lnTo>
                      <a:lnTo>
                        <a:pt x="17" y="1231"/>
                      </a:lnTo>
                      <a:lnTo>
                        <a:pt x="7" y="1250"/>
                      </a:lnTo>
                      <a:lnTo>
                        <a:pt x="1" y="1266"/>
                      </a:lnTo>
                      <a:lnTo>
                        <a:pt x="0" y="1280"/>
                      </a:lnTo>
                      <a:lnTo>
                        <a:pt x="3" y="1289"/>
                      </a:lnTo>
                      <a:lnTo>
                        <a:pt x="12" y="1294"/>
                      </a:lnTo>
                      <a:lnTo>
                        <a:pt x="25" y="1295"/>
                      </a:lnTo>
                      <a:lnTo>
                        <a:pt x="41" y="1291"/>
                      </a:lnTo>
                      <a:lnTo>
                        <a:pt x="62" y="1283"/>
                      </a:lnTo>
                      <a:lnTo>
                        <a:pt x="84" y="1272"/>
                      </a:lnTo>
                      <a:lnTo>
                        <a:pt x="107" y="1257"/>
                      </a:lnTo>
                      <a:lnTo>
                        <a:pt x="132" y="1239"/>
                      </a:lnTo>
                      <a:lnTo>
                        <a:pt x="157" y="1219"/>
                      </a:lnTo>
                      <a:lnTo>
                        <a:pt x="162" y="1215"/>
                      </a:lnTo>
                      <a:lnTo>
                        <a:pt x="170" y="1207"/>
                      </a:lnTo>
                      <a:lnTo>
                        <a:pt x="182" y="1198"/>
                      </a:lnTo>
                      <a:lnTo>
                        <a:pt x="197" y="1185"/>
                      </a:lnTo>
                      <a:lnTo>
                        <a:pt x="214" y="1170"/>
                      </a:lnTo>
                      <a:lnTo>
                        <a:pt x="233" y="1153"/>
                      </a:lnTo>
                      <a:lnTo>
                        <a:pt x="256" y="1133"/>
                      </a:lnTo>
                      <a:lnTo>
                        <a:pt x="282" y="1113"/>
                      </a:lnTo>
                      <a:lnTo>
                        <a:pt x="309" y="1088"/>
                      </a:lnTo>
                      <a:lnTo>
                        <a:pt x="338" y="1063"/>
                      </a:lnTo>
                      <a:lnTo>
                        <a:pt x="369" y="1037"/>
                      </a:lnTo>
                      <a:lnTo>
                        <a:pt x="403" y="1008"/>
                      </a:lnTo>
                      <a:lnTo>
                        <a:pt x="437" y="979"/>
                      </a:lnTo>
                      <a:lnTo>
                        <a:pt x="473" y="948"/>
                      </a:lnTo>
                      <a:lnTo>
                        <a:pt x="510" y="916"/>
                      </a:lnTo>
                      <a:lnTo>
                        <a:pt x="547" y="883"/>
                      </a:lnTo>
                      <a:lnTo>
                        <a:pt x="586" y="850"/>
                      </a:lnTo>
                      <a:lnTo>
                        <a:pt x="625" y="815"/>
                      </a:lnTo>
                      <a:lnTo>
                        <a:pt x="664" y="781"/>
                      </a:lnTo>
                      <a:lnTo>
                        <a:pt x="705" y="746"/>
                      </a:lnTo>
                      <a:lnTo>
                        <a:pt x="744" y="712"/>
                      </a:lnTo>
                      <a:lnTo>
                        <a:pt x="784" y="676"/>
                      </a:lnTo>
                      <a:lnTo>
                        <a:pt x="823" y="641"/>
                      </a:lnTo>
                      <a:lnTo>
                        <a:pt x="862" y="607"/>
                      </a:lnTo>
                      <a:lnTo>
                        <a:pt x="900" y="572"/>
                      </a:lnTo>
                      <a:lnTo>
                        <a:pt x="938" y="539"/>
                      </a:lnTo>
                      <a:lnTo>
                        <a:pt x="975" y="507"/>
                      </a:lnTo>
                      <a:lnTo>
                        <a:pt x="1011" y="474"/>
                      </a:lnTo>
                      <a:lnTo>
                        <a:pt x="1044" y="444"/>
                      </a:lnTo>
                      <a:lnTo>
                        <a:pt x="1077" y="414"/>
                      </a:lnTo>
                      <a:lnTo>
                        <a:pt x="1108" y="386"/>
                      </a:lnTo>
                      <a:lnTo>
                        <a:pt x="1137" y="359"/>
                      </a:lnTo>
                      <a:lnTo>
                        <a:pt x="1198" y="301"/>
                      </a:lnTo>
                      <a:lnTo>
                        <a:pt x="1252" y="251"/>
                      </a:lnTo>
                      <a:lnTo>
                        <a:pt x="1298" y="205"/>
                      </a:lnTo>
                      <a:lnTo>
                        <a:pt x="1338" y="166"/>
                      </a:lnTo>
                      <a:lnTo>
                        <a:pt x="1373" y="132"/>
                      </a:lnTo>
                      <a:lnTo>
                        <a:pt x="1402" y="102"/>
                      </a:lnTo>
                      <a:lnTo>
                        <a:pt x="1426" y="78"/>
                      </a:lnTo>
                      <a:lnTo>
                        <a:pt x="1444" y="57"/>
                      </a:lnTo>
                      <a:lnTo>
                        <a:pt x="1460" y="41"/>
                      </a:lnTo>
                      <a:lnTo>
                        <a:pt x="1472" y="27"/>
                      </a:lnTo>
                      <a:lnTo>
                        <a:pt x="1480" y="18"/>
                      </a:lnTo>
                      <a:lnTo>
                        <a:pt x="1486" y="10"/>
                      </a:lnTo>
                      <a:lnTo>
                        <a:pt x="1489" y="5"/>
                      </a:lnTo>
                      <a:lnTo>
                        <a:pt x="1491" y="2"/>
                      </a:lnTo>
                      <a:lnTo>
                        <a:pt x="1493" y="0"/>
                      </a:lnTo>
                      <a:lnTo>
                        <a:pt x="1490" y="1"/>
                      </a:lnTo>
                      <a:lnTo>
                        <a:pt x="1487" y="2"/>
                      </a:lnTo>
                      <a:lnTo>
                        <a:pt x="1481" y="4"/>
                      </a:lnTo>
                      <a:lnTo>
                        <a:pt x="1473" y="9"/>
                      </a:lnTo>
                      <a:lnTo>
                        <a:pt x="1463" y="16"/>
                      </a:lnTo>
                      <a:lnTo>
                        <a:pt x="1448" y="25"/>
                      </a:lnTo>
                      <a:lnTo>
                        <a:pt x="1429" y="38"/>
                      </a:lnTo>
                      <a:lnTo>
                        <a:pt x="1406" y="54"/>
                      </a:lnTo>
                      <a:lnTo>
                        <a:pt x="1380" y="73"/>
                      </a:lnTo>
                      <a:lnTo>
                        <a:pt x="1346" y="98"/>
                      </a:lnTo>
                      <a:lnTo>
                        <a:pt x="1308" y="126"/>
                      </a:lnTo>
                      <a:lnTo>
                        <a:pt x="1263" y="161"/>
                      </a:lnTo>
                      <a:lnTo>
                        <a:pt x="1213" y="200"/>
                      </a:lnTo>
                      <a:lnTo>
                        <a:pt x="1154" y="246"/>
                      </a:lnTo>
                      <a:lnTo>
                        <a:pt x="1088" y="298"/>
                      </a:lnTo>
                      <a:close/>
                    </a:path>
                  </a:pathLst>
                </a:custGeom>
                <a:solidFill>
                  <a:srgbClr val="000000"/>
                </a:solidFill>
                <a:ln w="9525">
                  <a:noFill/>
                  <a:round/>
                  <a:headEnd/>
                  <a:tailEnd/>
                </a:ln>
              </p:spPr>
              <p:txBody>
                <a:bodyPr/>
                <a:lstStyle/>
                <a:p>
                  <a:endParaRPr lang="nb-NO"/>
                </a:p>
              </p:txBody>
            </p:sp>
            <p:sp>
              <p:nvSpPr>
                <p:cNvPr id="27657" name="Freeform 15"/>
                <p:cNvSpPr>
                  <a:spLocks/>
                </p:cNvSpPr>
                <p:nvPr/>
              </p:nvSpPr>
              <p:spPr bwMode="auto">
                <a:xfrm>
                  <a:off x="4509" y="2950"/>
                  <a:ext cx="691" cy="599"/>
                </a:xfrm>
                <a:custGeom>
                  <a:avLst/>
                  <a:gdLst>
                    <a:gd name="T0" fmla="*/ 1 w 1382"/>
                    <a:gd name="T1" fmla="*/ 1 h 1197"/>
                    <a:gd name="T2" fmla="*/ 1 w 1382"/>
                    <a:gd name="T3" fmla="*/ 1 h 1197"/>
                    <a:gd name="T4" fmla="*/ 1 w 1382"/>
                    <a:gd name="T5" fmla="*/ 1 h 1197"/>
                    <a:gd name="T6" fmla="*/ 1 w 1382"/>
                    <a:gd name="T7" fmla="*/ 1 h 1197"/>
                    <a:gd name="T8" fmla="*/ 1 w 1382"/>
                    <a:gd name="T9" fmla="*/ 1 h 1197"/>
                    <a:gd name="T10" fmla="*/ 1 w 1382"/>
                    <a:gd name="T11" fmla="*/ 1 h 1197"/>
                    <a:gd name="T12" fmla="*/ 1 w 1382"/>
                    <a:gd name="T13" fmla="*/ 1 h 1197"/>
                    <a:gd name="T14" fmla="*/ 1 w 1382"/>
                    <a:gd name="T15" fmla="*/ 1 h 1197"/>
                    <a:gd name="T16" fmla="*/ 1 w 1382"/>
                    <a:gd name="T17" fmla="*/ 1 h 1197"/>
                    <a:gd name="T18" fmla="*/ 1 w 1382"/>
                    <a:gd name="T19" fmla="*/ 1 h 1197"/>
                    <a:gd name="T20" fmla="*/ 1 w 1382"/>
                    <a:gd name="T21" fmla="*/ 1 h 1197"/>
                    <a:gd name="T22" fmla="*/ 1 w 1382"/>
                    <a:gd name="T23" fmla="*/ 1 h 1197"/>
                    <a:gd name="T24" fmla="*/ 1 w 1382"/>
                    <a:gd name="T25" fmla="*/ 1 h 1197"/>
                    <a:gd name="T26" fmla="*/ 1 w 1382"/>
                    <a:gd name="T27" fmla="*/ 1 h 1197"/>
                    <a:gd name="T28" fmla="*/ 1 w 1382"/>
                    <a:gd name="T29" fmla="*/ 1 h 1197"/>
                    <a:gd name="T30" fmla="*/ 1 w 1382"/>
                    <a:gd name="T31" fmla="*/ 1 h 1197"/>
                    <a:gd name="T32" fmla="*/ 1 w 1382"/>
                    <a:gd name="T33" fmla="*/ 1 h 1197"/>
                    <a:gd name="T34" fmla="*/ 1 w 1382"/>
                    <a:gd name="T35" fmla="*/ 1 h 1197"/>
                    <a:gd name="T36" fmla="*/ 1 w 1382"/>
                    <a:gd name="T37" fmla="*/ 1 h 1197"/>
                    <a:gd name="T38" fmla="*/ 1 w 1382"/>
                    <a:gd name="T39" fmla="*/ 1 h 1197"/>
                    <a:gd name="T40" fmla="*/ 1 w 1382"/>
                    <a:gd name="T41" fmla="*/ 1 h 1197"/>
                    <a:gd name="T42" fmla="*/ 1 w 1382"/>
                    <a:gd name="T43" fmla="*/ 1 h 1197"/>
                    <a:gd name="T44" fmla="*/ 1 w 1382"/>
                    <a:gd name="T45" fmla="*/ 1 h 1197"/>
                    <a:gd name="T46" fmla="*/ 1 w 1382"/>
                    <a:gd name="T47" fmla="*/ 1 h 1197"/>
                    <a:gd name="T48" fmla="*/ 1 w 1382"/>
                    <a:gd name="T49" fmla="*/ 1 h 1197"/>
                    <a:gd name="T50" fmla="*/ 1 w 1382"/>
                    <a:gd name="T51" fmla="*/ 1 h 1197"/>
                    <a:gd name="T52" fmla="*/ 1 w 1382"/>
                    <a:gd name="T53" fmla="*/ 1 h 1197"/>
                    <a:gd name="T54" fmla="*/ 1 w 1382"/>
                    <a:gd name="T55" fmla="*/ 1 h 1197"/>
                    <a:gd name="T56" fmla="*/ 0 w 1382"/>
                    <a:gd name="T57" fmla="*/ 1 h 1197"/>
                    <a:gd name="T58" fmla="*/ 1 w 1382"/>
                    <a:gd name="T59" fmla="*/ 1 h 1197"/>
                    <a:gd name="T60" fmla="*/ 1 w 1382"/>
                    <a:gd name="T61" fmla="*/ 1 h 1197"/>
                    <a:gd name="T62" fmla="*/ 1 w 1382"/>
                    <a:gd name="T63" fmla="*/ 1 h 1197"/>
                    <a:gd name="T64" fmla="*/ 1 w 1382"/>
                    <a:gd name="T65" fmla="*/ 1 h 1197"/>
                    <a:gd name="T66" fmla="*/ 1 w 1382"/>
                    <a:gd name="T67" fmla="*/ 1 h 1197"/>
                    <a:gd name="T68" fmla="*/ 1 w 1382"/>
                    <a:gd name="T69" fmla="*/ 1 h 1197"/>
                    <a:gd name="T70" fmla="*/ 1 w 1382"/>
                    <a:gd name="T71" fmla="*/ 1 h 1197"/>
                    <a:gd name="T72" fmla="*/ 1 w 1382"/>
                    <a:gd name="T73" fmla="*/ 1 h 1197"/>
                    <a:gd name="T74" fmla="*/ 1 w 1382"/>
                    <a:gd name="T75" fmla="*/ 1 h 1197"/>
                    <a:gd name="T76" fmla="*/ 1 w 1382"/>
                    <a:gd name="T77" fmla="*/ 1 h 1197"/>
                    <a:gd name="T78" fmla="*/ 1 w 1382"/>
                    <a:gd name="T79" fmla="*/ 1 h 1197"/>
                    <a:gd name="T80" fmla="*/ 1 w 1382"/>
                    <a:gd name="T81" fmla="*/ 1 h 1197"/>
                    <a:gd name="T82" fmla="*/ 1 w 1382"/>
                    <a:gd name="T83" fmla="*/ 1 h 1197"/>
                    <a:gd name="T84" fmla="*/ 1 w 1382"/>
                    <a:gd name="T85" fmla="*/ 1 h 1197"/>
                    <a:gd name="T86" fmla="*/ 1 w 1382"/>
                    <a:gd name="T87" fmla="*/ 1 h 1197"/>
                    <a:gd name="T88" fmla="*/ 1 w 1382"/>
                    <a:gd name="T89" fmla="*/ 1 h 1197"/>
                    <a:gd name="T90" fmla="*/ 1 w 1382"/>
                    <a:gd name="T91" fmla="*/ 1 h 1197"/>
                    <a:gd name="T92" fmla="*/ 1 w 1382"/>
                    <a:gd name="T93" fmla="*/ 1 h 1197"/>
                    <a:gd name="T94" fmla="*/ 1 w 1382"/>
                    <a:gd name="T95" fmla="*/ 0 h 1197"/>
                    <a:gd name="T96" fmla="*/ 1 w 1382"/>
                    <a:gd name="T97" fmla="*/ 1 h 1197"/>
                    <a:gd name="T98" fmla="*/ 1 w 1382"/>
                    <a:gd name="T99" fmla="*/ 1 h 1197"/>
                    <a:gd name="T100" fmla="*/ 1 w 1382"/>
                    <a:gd name="T101" fmla="*/ 1 h 1197"/>
                    <a:gd name="T102" fmla="*/ 1 w 1382"/>
                    <a:gd name="T103" fmla="*/ 1 h 1197"/>
                    <a:gd name="T104" fmla="*/ 1 w 1382"/>
                    <a:gd name="T105" fmla="*/ 1 h 119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82"/>
                    <a:gd name="T160" fmla="*/ 0 h 1197"/>
                    <a:gd name="T161" fmla="*/ 1382 w 1382"/>
                    <a:gd name="T162" fmla="*/ 1197 h 1197"/>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82" h="1197">
                      <a:moveTo>
                        <a:pt x="1023" y="284"/>
                      </a:moveTo>
                      <a:lnTo>
                        <a:pt x="995" y="308"/>
                      </a:lnTo>
                      <a:lnTo>
                        <a:pt x="965" y="332"/>
                      </a:lnTo>
                      <a:lnTo>
                        <a:pt x="935" y="357"/>
                      </a:lnTo>
                      <a:lnTo>
                        <a:pt x="903" y="385"/>
                      </a:lnTo>
                      <a:lnTo>
                        <a:pt x="869" y="412"/>
                      </a:lnTo>
                      <a:lnTo>
                        <a:pt x="835" y="441"/>
                      </a:lnTo>
                      <a:lnTo>
                        <a:pt x="800" y="471"/>
                      </a:lnTo>
                      <a:lnTo>
                        <a:pt x="765" y="502"/>
                      </a:lnTo>
                      <a:lnTo>
                        <a:pt x="728" y="533"/>
                      </a:lnTo>
                      <a:lnTo>
                        <a:pt x="691" y="564"/>
                      </a:lnTo>
                      <a:lnTo>
                        <a:pt x="654" y="596"/>
                      </a:lnTo>
                      <a:lnTo>
                        <a:pt x="617" y="628"/>
                      </a:lnTo>
                      <a:lnTo>
                        <a:pt x="581" y="659"/>
                      </a:lnTo>
                      <a:lnTo>
                        <a:pt x="545" y="690"/>
                      </a:lnTo>
                      <a:lnTo>
                        <a:pt x="509" y="721"/>
                      </a:lnTo>
                      <a:lnTo>
                        <a:pt x="473" y="752"/>
                      </a:lnTo>
                      <a:lnTo>
                        <a:pt x="439" y="782"/>
                      </a:lnTo>
                      <a:lnTo>
                        <a:pt x="405" y="811"/>
                      </a:lnTo>
                      <a:lnTo>
                        <a:pt x="372" y="839"/>
                      </a:lnTo>
                      <a:lnTo>
                        <a:pt x="341" y="866"/>
                      </a:lnTo>
                      <a:lnTo>
                        <a:pt x="311" y="893"/>
                      </a:lnTo>
                      <a:lnTo>
                        <a:pt x="282" y="917"/>
                      </a:lnTo>
                      <a:lnTo>
                        <a:pt x="255" y="940"/>
                      </a:lnTo>
                      <a:lnTo>
                        <a:pt x="230" y="962"/>
                      </a:lnTo>
                      <a:lnTo>
                        <a:pt x="207" y="983"/>
                      </a:lnTo>
                      <a:lnTo>
                        <a:pt x="186" y="1000"/>
                      </a:lnTo>
                      <a:lnTo>
                        <a:pt x="169" y="1016"/>
                      </a:lnTo>
                      <a:lnTo>
                        <a:pt x="153" y="1030"/>
                      </a:lnTo>
                      <a:lnTo>
                        <a:pt x="139" y="1041"/>
                      </a:lnTo>
                      <a:lnTo>
                        <a:pt x="129" y="1051"/>
                      </a:lnTo>
                      <a:lnTo>
                        <a:pt x="122" y="1058"/>
                      </a:lnTo>
                      <a:lnTo>
                        <a:pt x="117" y="1061"/>
                      </a:lnTo>
                      <a:lnTo>
                        <a:pt x="110" y="1067"/>
                      </a:lnTo>
                      <a:lnTo>
                        <a:pt x="103" y="1074"/>
                      </a:lnTo>
                      <a:lnTo>
                        <a:pt x="96" y="1080"/>
                      </a:lnTo>
                      <a:lnTo>
                        <a:pt x="90" y="1086"/>
                      </a:lnTo>
                      <a:lnTo>
                        <a:pt x="83" y="1092"/>
                      </a:lnTo>
                      <a:lnTo>
                        <a:pt x="76" y="1099"/>
                      </a:lnTo>
                      <a:lnTo>
                        <a:pt x="69" y="1105"/>
                      </a:lnTo>
                      <a:lnTo>
                        <a:pt x="63" y="1112"/>
                      </a:lnTo>
                      <a:lnTo>
                        <a:pt x="70" y="1120"/>
                      </a:lnTo>
                      <a:lnTo>
                        <a:pt x="73" y="1118"/>
                      </a:lnTo>
                      <a:lnTo>
                        <a:pt x="77" y="1114"/>
                      </a:lnTo>
                      <a:lnTo>
                        <a:pt x="80" y="1111"/>
                      </a:lnTo>
                      <a:lnTo>
                        <a:pt x="84" y="1107"/>
                      </a:lnTo>
                      <a:lnTo>
                        <a:pt x="95" y="1097"/>
                      </a:lnTo>
                      <a:lnTo>
                        <a:pt x="107" y="1089"/>
                      </a:lnTo>
                      <a:lnTo>
                        <a:pt x="117" y="1081"/>
                      </a:lnTo>
                      <a:lnTo>
                        <a:pt x="128" y="1075"/>
                      </a:lnTo>
                      <a:lnTo>
                        <a:pt x="136" y="1070"/>
                      </a:lnTo>
                      <a:lnTo>
                        <a:pt x="141" y="1067"/>
                      </a:lnTo>
                      <a:lnTo>
                        <a:pt x="147" y="1066"/>
                      </a:lnTo>
                      <a:lnTo>
                        <a:pt x="149" y="1067"/>
                      </a:lnTo>
                      <a:lnTo>
                        <a:pt x="149" y="1070"/>
                      </a:lnTo>
                      <a:lnTo>
                        <a:pt x="148" y="1075"/>
                      </a:lnTo>
                      <a:lnTo>
                        <a:pt x="145" y="1081"/>
                      </a:lnTo>
                      <a:lnTo>
                        <a:pt x="139" y="1089"/>
                      </a:lnTo>
                      <a:lnTo>
                        <a:pt x="131" y="1097"/>
                      </a:lnTo>
                      <a:lnTo>
                        <a:pt x="123" y="1106"/>
                      </a:lnTo>
                      <a:lnTo>
                        <a:pt x="113" y="1115"/>
                      </a:lnTo>
                      <a:lnTo>
                        <a:pt x="101" y="1126"/>
                      </a:lnTo>
                      <a:lnTo>
                        <a:pt x="90" y="1136"/>
                      </a:lnTo>
                      <a:lnTo>
                        <a:pt x="78" y="1144"/>
                      </a:lnTo>
                      <a:lnTo>
                        <a:pt x="68" y="1152"/>
                      </a:lnTo>
                      <a:lnTo>
                        <a:pt x="58" y="1158"/>
                      </a:lnTo>
                      <a:lnTo>
                        <a:pt x="49" y="1162"/>
                      </a:lnTo>
                      <a:lnTo>
                        <a:pt x="43" y="1166"/>
                      </a:lnTo>
                      <a:lnTo>
                        <a:pt x="38" y="1167"/>
                      </a:lnTo>
                      <a:lnTo>
                        <a:pt x="35" y="1166"/>
                      </a:lnTo>
                      <a:lnTo>
                        <a:pt x="35" y="1164"/>
                      </a:lnTo>
                      <a:lnTo>
                        <a:pt x="37" y="1160"/>
                      </a:lnTo>
                      <a:lnTo>
                        <a:pt x="39" y="1154"/>
                      </a:lnTo>
                      <a:lnTo>
                        <a:pt x="43" y="1149"/>
                      </a:lnTo>
                      <a:lnTo>
                        <a:pt x="48" y="1143"/>
                      </a:lnTo>
                      <a:lnTo>
                        <a:pt x="55" y="1135"/>
                      </a:lnTo>
                      <a:lnTo>
                        <a:pt x="62" y="1128"/>
                      </a:lnTo>
                      <a:lnTo>
                        <a:pt x="70" y="1120"/>
                      </a:lnTo>
                      <a:lnTo>
                        <a:pt x="63" y="1112"/>
                      </a:lnTo>
                      <a:lnTo>
                        <a:pt x="49" y="1127"/>
                      </a:lnTo>
                      <a:lnTo>
                        <a:pt x="37" y="1141"/>
                      </a:lnTo>
                      <a:lnTo>
                        <a:pt x="25" y="1153"/>
                      </a:lnTo>
                      <a:lnTo>
                        <a:pt x="15" y="1166"/>
                      </a:lnTo>
                      <a:lnTo>
                        <a:pt x="8" y="1176"/>
                      </a:lnTo>
                      <a:lnTo>
                        <a:pt x="2" y="1186"/>
                      </a:lnTo>
                      <a:lnTo>
                        <a:pt x="0" y="1192"/>
                      </a:lnTo>
                      <a:lnTo>
                        <a:pt x="0" y="1196"/>
                      </a:lnTo>
                      <a:lnTo>
                        <a:pt x="7" y="1197"/>
                      </a:lnTo>
                      <a:lnTo>
                        <a:pt x="18" y="1194"/>
                      </a:lnTo>
                      <a:lnTo>
                        <a:pt x="35" y="1184"/>
                      </a:lnTo>
                      <a:lnTo>
                        <a:pt x="56" y="1172"/>
                      </a:lnTo>
                      <a:lnTo>
                        <a:pt x="79" y="1157"/>
                      </a:lnTo>
                      <a:lnTo>
                        <a:pt x="103" y="1139"/>
                      </a:lnTo>
                      <a:lnTo>
                        <a:pt x="128" y="1120"/>
                      </a:lnTo>
                      <a:lnTo>
                        <a:pt x="152" y="1100"/>
                      </a:lnTo>
                      <a:lnTo>
                        <a:pt x="156" y="1097"/>
                      </a:lnTo>
                      <a:lnTo>
                        <a:pt x="163" y="1090"/>
                      </a:lnTo>
                      <a:lnTo>
                        <a:pt x="174" y="1081"/>
                      </a:lnTo>
                      <a:lnTo>
                        <a:pt x="186" y="1069"/>
                      </a:lnTo>
                      <a:lnTo>
                        <a:pt x="202" y="1055"/>
                      </a:lnTo>
                      <a:lnTo>
                        <a:pt x="221" y="1040"/>
                      </a:lnTo>
                      <a:lnTo>
                        <a:pt x="242" y="1022"/>
                      </a:lnTo>
                      <a:lnTo>
                        <a:pt x="265" y="1002"/>
                      </a:lnTo>
                      <a:lnTo>
                        <a:pt x="290" y="980"/>
                      </a:lnTo>
                      <a:lnTo>
                        <a:pt x="316" y="957"/>
                      </a:lnTo>
                      <a:lnTo>
                        <a:pt x="344" y="933"/>
                      </a:lnTo>
                      <a:lnTo>
                        <a:pt x="374" y="907"/>
                      </a:lnTo>
                      <a:lnTo>
                        <a:pt x="406" y="880"/>
                      </a:lnTo>
                      <a:lnTo>
                        <a:pt x="439" y="851"/>
                      </a:lnTo>
                      <a:lnTo>
                        <a:pt x="472" y="823"/>
                      </a:lnTo>
                      <a:lnTo>
                        <a:pt x="507" y="793"/>
                      </a:lnTo>
                      <a:lnTo>
                        <a:pt x="541" y="763"/>
                      </a:lnTo>
                      <a:lnTo>
                        <a:pt x="577" y="732"/>
                      </a:lnTo>
                      <a:lnTo>
                        <a:pt x="614" y="699"/>
                      </a:lnTo>
                      <a:lnTo>
                        <a:pt x="649" y="668"/>
                      </a:lnTo>
                      <a:lnTo>
                        <a:pt x="686" y="636"/>
                      </a:lnTo>
                      <a:lnTo>
                        <a:pt x="723" y="605"/>
                      </a:lnTo>
                      <a:lnTo>
                        <a:pt x="759" y="573"/>
                      </a:lnTo>
                      <a:lnTo>
                        <a:pt x="795" y="541"/>
                      </a:lnTo>
                      <a:lnTo>
                        <a:pt x="830" y="510"/>
                      </a:lnTo>
                      <a:lnTo>
                        <a:pt x="865" y="480"/>
                      </a:lnTo>
                      <a:lnTo>
                        <a:pt x="898" y="450"/>
                      </a:lnTo>
                      <a:lnTo>
                        <a:pt x="930" y="422"/>
                      </a:lnTo>
                      <a:lnTo>
                        <a:pt x="962" y="394"/>
                      </a:lnTo>
                      <a:lnTo>
                        <a:pt x="992" y="367"/>
                      </a:lnTo>
                      <a:lnTo>
                        <a:pt x="1020" y="342"/>
                      </a:lnTo>
                      <a:lnTo>
                        <a:pt x="1047" y="318"/>
                      </a:lnTo>
                      <a:lnTo>
                        <a:pt x="1103" y="266"/>
                      </a:lnTo>
                      <a:lnTo>
                        <a:pt x="1154" y="221"/>
                      </a:lnTo>
                      <a:lnTo>
                        <a:pt x="1197" y="181"/>
                      </a:lnTo>
                      <a:lnTo>
                        <a:pt x="1235" y="145"/>
                      </a:lnTo>
                      <a:lnTo>
                        <a:pt x="1267" y="115"/>
                      </a:lnTo>
                      <a:lnTo>
                        <a:pt x="1295" y="89"/>
                      </a:lnTo>
                      <a:lnTo>
                        <a:pt x="1316" y="68"/>
                      </a:lnTo>
                      <a:lnTo>
                        <a:pt x="1335" y="49"/>
                      </a:lnTo>
                      <a:lnTo>
                        <a:pt x="1350" y="36"/>
                      </a:lnTo>
                      <a:lnTo>
                        <a:pt x="1360" y="24"/>
                      </a:lnTo>
                      <a:lnTo>
                        <a:pt x="1369" y="15"/>
                      </a:lnTo>
                      <a:lnTo>
                        <a:pt x="1375" y="9"/>
                      </a:lnTo>
                      <a:lnTo>
                        <a:pt x="1379" y="5"/>
                      </a:lnTo>
                      <a:lnTo>
                        <a:pt x="1381" y="1"/>
                      </a:lnTo>
                      <a:lnTo>
                        <a:pt x="1382" y="0"/>
                      </a:lnTo>
                      <a:lnTo>
                        <a:pt x="1380" y="1"/>
                      </a:lnTo>
                      <a:lnTo>
                        <a:pt x="1377" y="2"/>
                      </a:lnTo>
                      <a:lnTo>
                        <a:pt x="1373" y="6"/>
                      </a:lnTo>
                      <a:lnTo>
                        <a:pt x="1366" y="10"/>
                      </a:lnTo>
                      <a:lnTo>
                        <a:pt x="1356" y="17"/>
                      </a:lnTo>
                      <a:lnTo>
                        <a:pt x="1343" y="26"/>
                      </a:lnTo>
                      <a:lnTo>
                        <a:pt x="1327" y="39"/>
                      </a:lnTo>
                      <a:lnTo>
                        <a:pt x="1307" y="54"/>
                      </a:lnTo>
                      <a:lnTo>
                        <a:pt x="1283" y="74"/>
                      </a:lnTo>
                      <a:lnTo>
                        <a:pt x="1253" y="97"/>
                      </a:lnTo>
                      <a:lnTo>
                        <a:pt x="1220" y="124"/>
                      </a:lnTo>
                      <a:lnTo>
                        <a:pt x="1179" y="155"/>
                      </a:lnTo>
                      <a:lnTo>
                        <a:pt x="1133" y="193"/>
                      </a:lnTo>
                      <a:lnTo>
                        <a:pt x="1081" y="236"/>
                      </a:lnTo>
                      <a:lnTo>
                        <a:pt x="1023" y="284"/>
                      </a:lnTo>
                      <a:close/>
                    </a:path>
                  </a:pathLst>
                </a:custGeom>
                <a:solidFill>
                  <a:srgbClr val="7CBFF2"/>
                </a:solidFill>
                <a:ln w="9525">
                  <a:noFill/>
                  <a:round/>
                  <a:headEnd/>
                  <a:tailEnd/>
                </a:ln>
              </p:spPr>
              <p:txBody>
                <a:bodyPr/>
                <a:lstStyle/>
                <a:p>
                  <a:endParaRPr lang="nb-NO"/>
                </a:p>
              </p:txBody>
            </p:sp>
            <p:sp>
              <p:nvSpPr>
                <p:cNvPr id="27658" name="Freeform 16"/>
                <p:cNvSpPr>
                  <a:spLocks/>
                </p:cNvSpPr>
                <p:nvPr/>
              </p:nvSpPr>
              <p:spPr bwMode="auto">
                <a:xfrm>
                  <a:off x="4573" y="2928"/>
                  <a:ext cx="595" cy="505"/>
                </a:xfrm>
                <a:custGeom>
                  <a:avLst/>
                  <a:gdLst>
                    <a:gd name="T0" fmla="*/ 1 w 1190"/>
                    <a:gd name="T1" fmla="*/ 1 h 1010"/>
                    <a:gd name="T2" fmla="*/ 1 w 1190"/>
                    <a:gd name="T3" fmla="*/ 1 h 1010"/>
                    <a:gd name="T4" fmla="*/ 1 w 1190"/>
                    <a:gd name="T5" fmla="*/ 1 h 1010"/>
                    <a:gd name="T6" fmla="*/ 1 w 1190"/>
                    <a:gd name="T7" fmla="*/ 1 h 1010"/>
                    <a:gd name="T8" fmla="*/ 1 w 1190"/>
                    <a:gd name="T9" fmla="*/ 1 h 1010"/>
                    <a:gd name="T10" fmla="*/ 1 w 1190"/>
                    <a:gd name="T11" fmla="*/ 1 h 1010"/>
                    <a:gd name="T12" fmla="*/ 1 w 1190"/>
                    <a:gd name="T13" fmla="*/ 1 h 1010"/>
                    <a:gd name="T14" fmla="*/ 1 w 1190"/>
                    <a:gd name="T15" fmla="*/ 1 h 1010"/>
                    <a:gd name="T16" fmla="*/ 1 w 1190"/>
                    <a:gd name="T17" fmla="*/ 1 h 1010"/>
                    <a:gd name="T18" fmla="*/ 1 w 1190"/>
                    <a:gd name="T19" fmla="*/ 1 h 1010"/>
                    <a:gd name="T20" fmla="*/ 1 w 1190"/>
                    <a:gd name="T21" fmla="*/ 1 h 1010"/>
                    <a:gd name="T22" fmla="*/ 1 w 1190"/>
                    <a:gd name="T23" fmla="*/ 1 h 1010"/>
                    <a:gd name="T24" fmla="*/ 1 w 1190"/>
                    <a:gd name="T25" fmla="*/ 1 h 1010"/>
                    <a:gd name="T26" fmla="*/ 1 w 1190"/>
                    <a:gd name="T27" fmla="*/ 1 h 1010"/>
                    <a:gd name="T28" fmla="*/ 1 w 1190"/>
                    <a:gd name="T29" fmla="*/ 1 h 1010"/>
                    <a:gd name="T30" fmla="*/ 1 w 1190"/>
                    <a:gd name="T31" fmla="*/ 1 h 1010"/>
                    <a:gd name="T32" fmla="*/ 1 w 1190"/>
                    <a:gd name="T33" fmla="*/ 1 h 1010"/>
                    <a:gd name="T34" fmla="*/ 1 w 1190"/>
                    <a:gd name="T35" fmla="*/ 1 h 1010"/>
                    <a:gd name="T36" fmla="*/ 1 w 1190"/>
                    <a:gd name="T37" fmla="*/ 1 h 1010"/>
                    <a:gd name="T38" fmla="*/ 1 w 1190"/>
                    <a:gd name="T39" fmla="*/ 1 h 1010"/>
                    <a:gd name="T40" fmla="*/ 1 w 1190"/>
                    <a:gd name="T41" fmla="*/ 1 h 1010"/>
                    <a:gd name="T42" fmla="*/ 1 w 1190"/>
                    <a:gd name="T43" fmla="*/ 1 h 1010"/>
                    <a:gd name="T44" fmla="*/ 1 w 1190"/>
                    <a:gd name="T45" fmla="*/ 1 h 1010"/>
                    <a:gd name="T46" fmla="*/ 1 w 1190"/>
                    <a:gd name="T47" fmla="*/ 1 h 1010"/>
                    <a:gd name="T48" fmla="*/ 1 w 1190"/>
                    <a:gd name="T49" fmla="*/ 1 h 1010"/>
                    <a:gd name="T50" fmla="*/ 1 w 1190"/>
                    <a:gd name="T51" fmla="*/ 1 h 1010"/>
                    <a:gd name="T52" fmla="*/ 1 w 1190"/>
                    <a:gd name="T53" fmla="*/ 1 h 1010"/>
                    <a:gd name="T54" fmla="*/ 1 w 1190"/>
                    <a:gd name="T55" fmla="*/ 1 h 1010"/>
                    <a:gd name="T56" fmla="*/ 1 w 1190"/>
                    <a:gd name="T57" fmla="*/ 1 h 1010"/>
                    <a:gd name="T58" fmla="*/ 1 w 1190"/>
                    <a:gd name="T59" fmla="*/ 1 h 1010"/>
                    <a:gd name="T60" fmla="*/ 1 w 1190"/>
                    <a:gd name="T61" fmla="*/ 1 h 1010"/>
                    <a:gd name="T62" fmla="*/ 1 w 1190"/>
                    <a:gd name="T63" fmla="*/ 1 h 1010"/>
                    <a:gd name="T64" fmla="*/ 1 w 1190"/>
                    <a:gd name="T65" fmla="*/ 1 h 1010"/>
                    <a:gd name="T66" fmla="*/ 1 w 1190"/>
                    <a:gd name="T67" fmla="*/ 1 h 1010"/>
                    <a:gd name="T68" fmla="*/ 1 w 1190"/>
                    <a:gd name="T69" fmla="*/ 1 h 1010"/>
                    <a:gd name="T70" fmla="*/ 1 w 1190"/>
                    <a:gd name="T71" fmla="*/ 1 h 1010"/>
                    <a:gd name="T72" fmla="*/ 1 w 1190"/>
                    <a:gd name="T73" fmla="*/ 1 h 1010"/>
                    <a:gd name="T74" fmla="*/ 1 w 1190"/>
                    <a:gd name="T75" fmla="*/ 1 h 101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190"/>
                    <a:gd name="T115" fmla="*/ 0 h 1010"/>
                    <a:gd name="T116" fmla="*/ 1190 w 1190"/>
                    <a:gd name="T117" fmla="*/ 1010 h 101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190" h="1010">
                      <a:moveTo>
                        <a:pt x="0" y="1005"/>
                      </a:moveTo>
                      <a:lnTo>
                        <a:pt x="3" y="1004"/>
                      </a:lnTo>
                      <a:lnTo>
                        <a:pt x="12" y="1002"/>
                      </a:lnTo>
                      <a:lnTo>
                        <a:pt x="22" y="1000"/>
                      </a:lnTo>
                      <a:lnTo>
                        <a:pt x="29" y="1001"/>
                      </a:lnTo>
                      <a:lnTo>
                        <a:pt x="31" y="1004"/>
                      </a:lnTo>
                      <a:lnTo>
                        <a:pt x="31" y="1008"/>
                      </a:lnTo>
                      <a:lnTo>
                        <a:pt x="32" y="1010"/>
                      </a:lnTo>
                      <a:lnTo>
                        <a:pt x="33" y="1010"/>
                      </a:lnTo>
                      <a:lnTo>
                        <a:pt x="34" y="1008"/>
                      </a:lnTo>
                      <a:lnTo>
                        <a:pt x="35" y="1004"/>
                      </a:lnTo>
                      <a:lnTo>
                        <a:pt x="37" y="1000"/>
                      </a:lnTo>
                      <a:lnTo>
                        <a:pt x="40" y="995"/>
                      </a:lnTo>
                      <a:lnTo>
                        <a:pt x="43" y="992"/>
                      </a:lnTo>
                      <a:lnTo>
                        <a:pt x="54" y="982"/>
                      </a:lnTo>
                      <a:lnTo>
                        <a:pt x="70" y="969"/>
                      </a:lnTo>
                      <a:lnTo>
                        <a:pt x="92" y="950"/>
                      </a:lnTo>
                      <a:lnTo>
                        <a:pt x="118" y="927"/>
                      </a:lnTo>
                      <a:lnTo>
                        <a:pt x="149" y="901"/>
                      </a:lnTo>
                      <a:lnTo>
                        <a:pt x="184" y="871"/>
                      </a:lnTo>
                      <a:lnTo>
                        <a:pt x="223" y="836"/>
                      </a:lnTo>
                      <a:lnTo>
                        <a:pt x="265" y="800"/>
                      </a:lnTo>
                      <a:lnTo>
                        <a:pt x="311" y="761"/>
                      </a:lnTo>
                      <a:lnTo>
                        <a:pt x="358" y="720"/>
                      </a:lnTo>
                      <a:lnTo>
                        <a:pt x="408" y="677"/>
                      </a:lnTo>
                      <a:lnTo>
                        <a:pt x="458" y="632"/>
                      </a:lnTo>
                      <a:lnTo>
                        <a:pt x="511" y="587"/>
                      </a:lnTo>
                      <a:lnTo>
                        <a:pt x="564" y="541"/>
                      </a:lnTo>
                      <a:lnTo>
                        <a:pt x="618" y="495"/>
                      </a:lnTo>
                      <a:lnTo>
                        <a:pt x="671" y="448"/>
                      </a:lnTo>
                      <a:lnTo>
                        <a:pt x="724" y="402"/>
                      </a:lnTo>
                      <a:lnTo>
                        <a:pt x="777" y="357"/>
                      </a:lnTo>
                      <a:lnTo>
                        <a:pt x="828" y="313"/>
                      </a:lnTo>
                      <a:lnTo>
                        <a:pt x="878" y="270"/>
                      </a:lnTo>
                      <a:lnTo>
                        <a:pt x="925" y="229"/>
                      </a:lnTo>
                      <a:lnTo>
                        <a:pt x="970" y="191"/>
                      </a:lnTo>
                      <a:lnTo>
                        <a:pt x="1011" y="154"/>
                      </a:lnTo>
                      <a:lnTo>
                        <a:pt x="1049" y="120"/>
                      </a:lnTo>
                      <a:lnTo>
                        <a:pt x="1084" y="91"/>
                      </a:lnTo>
                      <a:lnTo>
                        <a:pt x="1115" y="64"/>
                      </a:lnTo>
                      <a:lnTo>
                        <a:pt x="1140" y="42"/>
                      </a:lnTo>
                      <a:lnTo>
                        <a:pt x="1161" y="24"/>
                      </a:lnTo>
                      <a:lnTo>
                        <a:pt x="1177" y="11"/>
                      </a:lnTo>
                      <a:lnTo>
                        <a:pt x="1186" y="2"/>
                      </a:lnTo>
                      <a:lnTo>
                        <a:pt x="1190" y="0"/>
                      </a:lnTo>
                      <a:lnTo>
                        <a:pt x="1184" y="4"/>
                      </a:lnTo>
                      <a:lnTo>
                        <a:pt x="1169" y="17"/>
                      </a:lnTo>
                      <a:lnTo>
                        <a:pt x="1145" y="36"/>
                      </a:lnTo>
                      <a:lnTo>
                        <a:pt x="1113" y="64"/>
                      </a:lnTo>
                      <a:lnTo>
                        <a:pt x="1072" y="96"/>
                      </a:lnTo>
                      <a:lnTo>
                        <a:pt x="1027" y="134"/>
                      </a:lnTo>
                      <a:lnTo>
                        <a:pt x="978" y="176"/>
                      </a:lnTo>
                      <a:lnTo>
                        <a:pt x="924" y="221"/>
                      </a:lnTo>
                      <a:lnTo>
                        <a:pt x="867" y="268"/>
                      </a:lnTo>
                      <a:lnTo>
                        <a:pt x="808" y="316"/>
                      </a:lnTo>
                      <a:lnTo>
                        <a:pt x="750" y="366"/>
                      </a:lnTo>
                      <a:lnTo>
                        <a:pt x="691" y="415"/>
                      </a:lnTo>
                      <a:lnTo>
                        <a:pt x="634" y="464"/>
                      </a:lnTo>
                      <a:lnTo>
                        <a:pt x="579" y="510"/>
                      </a:lnTo>
                      <a:lnTo>
                        <a:pt x="528" y="554"/>
                      </a:lnTo>
                      <a:lnTo>
                        <a:pt x="481" y="594"/>
                      </a:lnTo>
                      <a:lnTo>
                        <a:pt x="437" y="632"/>
                      </a:lnTo>
                      <a:lnTo>
                        <a:pt x="393" y="670"/>
                      </a:lnTo>
                      <a:lnTo>
                        <a:pt x="350" y="707"/>
                      </a:lnTo>
                      <a:lnTo>
                        <a:pt x="307" y="744"/>
                      </a:lnTo>
                      <a:lnTo>
                        <a:pt x="266" y="780"/>
                      </a:lnTo>
                      <a:lnTo>
                        <a:pt x="225" y="813"/>
                      </a:lnTo>
                      <a:lnTo>
                        <a:pt x="187" y="845"/>
                      </a:lnTo>
                      <a:lnTo>
                        <a:pt x="153" y="875"/>
                      </a:lnTo>
                      <a:lnTo>
                        <a:pt x="120" y="904"/>
                      </a:lnTo>
                      <a:lnTo>
                        <a:pt x="90" y="928"/>
                      </a:lnTo>
                      <a:lnTo>
                        <a:pt x="64" y="951"/>
                      </a:lnTo>
                      <a:lnTo>
                        <a:pt x="42" y="970"/>
                      </a:lnTo>
                      <a:lnTo>
                        <a:pt x="24" y="985"/>
                      </a:lnTo>
                      <a:lnTo>
                        <a:pt x="11" y="996"/>
                      </a:lnTo>
                      <a:lnTo>
                        <a:pt x="2" y="1003"/>
                      </a:lnTo>
                      <a:lnTo>
                        <a:pt x="0" y="1005"/>
                      </a:lnTo>
                      <a:close/>
                    </a:path>
                  </a:pathLst>
                </a:custGeom>
                <a:solidFill>
                  <a:srgbClr val="FFFFFF"/>
                </a:solidFill>
                <a:ln w="9525">
                  <a:noFill/>
                  <a:round/>
                  <a:headEnd/>
                  <a:tailEnd/>
                </a:ln>
              </p:spPr>
              <p:txBody>
                <a:bodyPr/>
                <a:lstStyle/>
                <a:p>
                  <a:endParaRPr lang="nb-NO"/>
                </a:p>
              </p:txBody>
            </p:sp>
          </p:grpSp>
          <p:sp>
            <p:nvSpPr>
              <p:cNvPr id="27655" name="Freeform 17"/>
              <p:cNvSpPr>
                <a:spLocks/>
              </p:cNvSpPr>
              <p:nvPr/>
            </p:nvSpPr>
            <p:spPr bwMode="auto">
              <a:xfrm>
                <a:off x="204" y="724"/>
                <a:ext cx="4173" cy="2964"/>
              </a:xfrm>
              <a:custGeom>
                <a:avLst/>
                <a:gdLst>
                  <a:gd name="T0" fmla="*/ 0 w 4173"/>
                  <a:gd name="T1" fmla="*/ 75 h 2964"/>
                  <a:gd name="T2" fmla="*/ 453 w 4173"/>
                  <a:gd name="T3" fmla="*/ 121 h 2964"/>
                  <a:gd name="T4" fmla="*/ 816 w 4173"/>
                  <a:gd name="T5" fmla="*/ 801 h 2964"/>
                  <a:gd name="T6" fmla="*/ 1315 w 4173"/>
                  <a:gd name="T7" fmla="*/ 1209 h 2964"/>
                  <a:gd name="T8" fmla="*/ 1723 w 4173"/>
                  <a:gd name="T9" fmla="*/ 1708 h 2964"/>
                  <a:gd name="T10" fmla="*/ 1814 w 4173"/>
                  <a:gd name="T11" fmla="*/ 2479 h 2964"/>
                  <a:gd name="T12" fmla="*/ 2857 w 4173"/>
                  <a:gd name="T13" fmla="*/ 2888 h 2964"/>
                  <a:gd name="T14" fmla="*/ 4173 w 4173"/>
                  <a:gd name="T15" fmla="*/ 2933 h 2964"/>
                  <a:gd name="T16" fmla="*/ 0 60000 65536"/>
                  <a:gd name="T17" fmla="*/ 0 60000 65536"/>
                  <a:gd name="T18" fmla="*/ 0 60000 65536"/>
                  <a:gd name="T19" fmla="*/ 0 60000 65536"/>
                  <a:gd name="T20" fmla="*/ 0 60000 65536"/>
                  <a:gd name="T21" fmla="*/ 0 60000 65536"/>
                  <a:gd name="T22" fmla="*/ 0 60000 65536"/>
                  <a:gd name="T23" fmla="*/ 0 60000 65536"/>
                  <a:gd name="T24" fmla="*/ 0 w 4173"/>
                  <a:gd name="T25" fmla="*/ 0 h 2964"/>
                  <a:gd name="T26" fmla="*/ 4173 w 4173"/>
                  <a:gd name="T27" fmla="*/ 2964 h 296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173" h="2964">
                    <a:moveTo>
                      <a:pt x="0" y="75"/>
                    </a:moveTo>
                    <a:cubicBezTo>
                      <a:pt x="158" y="37"/>
                      <a:pt x="317" y="0"/>
                      <a:pt x="453" y="121"/>
                    </a:cubicBezTo>
                    <a:cubicBezTo>
                      <a:pt x="589" y="242"/>
                      <a:pt x="672" y="620"/>
                      <a:pt x="816" y="801"/>
                    </a:cubicBezTo>
                    <a:cubicBezTo>
                      <a:pt x="960" y="982"/>
                      <a:pt x="1164" y="1058"/>
                      <a:pt x="1315" y="1209"/>
                    </a:cubicBezTo>
                    <a:cubicBezTo>
                      <a:pt x="1466" y="1360"/>
                      <a:pt x="1640" y="1496"/>
                      <a:pt x="1723" y="1708"/>
                    </a:cubicBezTo>
                    <a:cubicBezTo>
                      <a:pt x="1806" y="1920"/>
                      <a:pt x="1625" y="2283"/>
                      <a:pt x="1814" y="2479"/>
                    </a:cubicBezTo>
                    <a:cubicBezTo>
                      <a:pt x="2003" y="2675"/>
                      <a:pt x="2464" y="2812"/>
                      <a:pt x="2857" y="2888"/>
                    </a:cubicBezTo>
                    <a:cubicBezTo>
                      <a:pt x="3250" y="2964"/>
                      <a:pt x="3711" y="2948"/>
                      <a:pt x="4173" y="2933"/>
                    </a:cubicBezTo>
                  </a:path>
                </a:pathLst>
              </a:custGeom>
              <a:noFill/>
              <a:ln w="28575">
                <a:solidFill>
                  <a:srgbClr val="CC3300"/>
                </a:solidFill>
                <a:round/>
                <a:headEnd/>
                <a:tailEnd/>
              </a:ln>
            </p:spPr>
            <p:txBody>
              <a:bodyPr/>
              <a:lstStyle/>
              <a:p>
                <a:endParaRPr lang="nb-NO"/>
              </a:p>
            </p:txBody>
          </p:sp>
        </p:grpSp>
        <p:sp>
          <p:nvSpPr>
            <p:cNvPr id="27653" name="Text Box 18"/>
            <p:cNvSpPr txBox="1">
              <a:spLocks noChangeArrowheads="1"/>
            </p:cNvSpPr>
            <p:nvPr/>
          </p:nvSpPr>
          <p:spPr bwMode="auto">
            <a:xfrm>
              <a:off x="4767" y="2886"/>
              <a:ext cx="704" cy="233"/>
            </a:xfrm>
            <a:prstGeom prst="rect">
              <a:avLst/>
            </a:prstGeom>
            <a:noFill/>
            <a:ln w="9525" algn="ctr">
              <a:noFill/>
              <a:miter lim="800000"/>
              <a:headEnd/>
              <a:tailEnd/>
            </a:ln>
          </p:spPr>
          <p:txBody>
            <a:bodyPr wrap="none">
              <a:spAutoFit/>
            </a:bodyPr>
            <a:lstStyle/>
            <a:p>
              <a:r>
                <a:rPr lang="en-US" dirty="0"/>
                <a:t>DMAIC</a:t>
              </a:r>
            </a:p>
          </p:txBody>
        </p:sp>
      </p:grpSp>
      <p:grpSp>
        <p:nvGrpSpPr>
          <p:cNvPr id="12" name="Gruppe 11">
            <a:extLst>
              <a:ext uri="{FF2B5EF4-FFF2-40B4-BE49-F238E27FC236}">
                <a16:creationId xmlns:a16="http://schemas.microsoft.com/office/drawing/2014/main" id="{0EDB050B-E49B-47DE-ACA5-C64C87CD9193}"/>
              </a:ext>
            </a:extLst>
          </p:cNvPr>
          <p:cNvGrpSpPr/>
          <p:nvPr/>
        </p:nvGrpSpPr>
        <p:grpSpPr>
          <a:xfrm>
            <a:off x="1199456" y="6583700"/>
            <a:ext cx="1147299" cy="147158"/>
            <a:chOff x="1199456" y="6594210"/>
            <a:chExt cx="1147299" cy="147158"/>
          </a:xfrm>
        </p:grpSpPr>
        <p:sp>
          <p:nvSpPr>
            <p:cNvPr id="13" name="Pil: femkant 12">
              <a:extLst>
                <a:ext uri="{FF2B5EF4-FFF2-40B4-BE49-F238E27FC236}">
                  <a16:creationId xmlns:a16="http://schemas.microsoft.com/office/drawing/2014/main" id="{6AA49296-2CED-47F5-8942-67E2663ACD96}"/>
                </a:ext>
              </a:extLst>
            </p:cNvPr>
            <p:cNvSpPr/>
            <p:nvPr/>
          </p:nvSpPr>
          <p:spPr>
            <a:xfrm>
              <a:off x="1199456" y="6597352"/>
              <a:ext cx="288032" cy="144016"/>
            </a:xfrm>
            <a:prstGeom prst="homePlate">
              <a:avLst/>
            </a:prstGeom>
            <a:solidFill>
              <a:srgbClr val="31659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solidFill>
                </a:rPr>
                <a:t>D</a:t>
              </a:r>
            </a:p>
          </p:txBody>
        </p:sp>
        <p:sp>
          <p:nvSpPr>
            <p:cNvPr id="14" name="Pil: vinkeltegn 13">
              <a:extLst>
                <a:ext uri="{FF2B5EF4-FFF2-40B4-BE49-F238E27FC236}">
                  <a16:creationId xmlns:a16="http://schemas.microsoft.com/office/drawing/2014/main" id="{1F5265F4-B82C-4350-B2FE-97FDF59ED2EE}"/>
                </a:ext>
              </a:extLst>
            </p:cNvPr>
            <p:cNvSpPr/>
            <p:nvPr/>
          </p:nvSpPr>
          <p:spPr>
            <a:xfrm>
              <a:off x="1449725" y="6597352"/>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MA</a:t>
              </a:r>
            </a:p>
          </p:txBody>
        </p:sp>
        <p:sp>
          <p:nvSpPr>
            <p:cNvPr id="15" name="Pil: vinkeltegn 14">
              <a:extLst>
                <a:ext uri="{FF2B5EF4-FFF2-40B4-BE49-F238E27FC236}">
                  <a16:creationId xmlns:a16="http://schemas.microsoft.com/office/drawing/2014/main" id="{470F8B2C-62EB-45E9-9962-627BDD89ADAE}"/>
                </a:ext>
              </a:extLst>
            </p:cNvPr>
            <p:cNvSpPr/>
            <p:nvPr/>
          </p:nvSpPr>
          <p:spPr>
            <a:xfrm>
              <a:off x="1735618" y="6596996"/>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I</a:t>
              </a:r>
            </a:p>
          </p:txBody>
        </p:sp>
        <p:sp>
          <p:nvSpPr>
            <p:cNvPr id="16" name="Pil: vinkeltegn 15">
              <a:extLst>
                <a:ext uri="{FF2B5EF4-FFF2-40B4-BE49-F238E27FC236}">
                  <a16:creationId xmlns:a16="http://schemas.microsoft.com/office/drawing/2014/main" id="{14A598F1-BE01-4B10-9BCE-CF937EE78D3A}"/>
                </a:ext>
              </a:extLst>
            </p:cNvPr>
            <p:cNvSpPr/>
            <p:nvPr/>
          </p:nvSpPr>
          <p:spPr>
            <a:xfrm>
              <a:off x="2024603" y="6594210"/>
              <a:ext cx="322152" cy="144016"/>
            </a:xfrm>
            <a:prstGeom prst="chevron">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nb-NO" sz="800" b="1" dirty="0">
                  <a:solidFill>
                    <a:schemeClr val="bg1">
                      <a:lumMod val="50000"/>
                    </a:schemeClr>
                  </a:solidFill>
                </a:rPr>
                <a:t>C</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71254</TotalTime>
  <Words>4346</Words>
  <Application>Microsoft Office PowerPoint</Application>
  <PresentationFormat>Widescreen</PresentationFormat>
  <Paragraphs>815</Paragraphs>
  <Slides>44</Slides>
  <Notes>43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48" baseType="lpstr">
      <vt:lpstr>Arial</vt:lpstr>
      <vt:lpstr>Wingdings</vt:lpstr>
      <vt:lpstr>Blank Presentation</vt:lpstr>
      <vt:lpstr>Visio</vt:lpstr>
      <vt:lpstr>Chapter 8: Storyboard</vt:lpstr>
      <vt:lpstr>Project title:</vt:lpstr>
      <vt:lpstr>Identify</vt:lpstr>
      <vt:lpstr>The next 4 slides contain basic project management tools to be consecutively updated throughout the project. Initially during DEFINE: </vt:lpstr>
      <vt:lpstr>Project's activity list</vt:lpstr>
      <vt:lpstr>Communication plan Communication to ensure progress</vt:lpstr>
      <vt:lpstr>Project schedule  – Gantt chart</vt:lpstr>
      <vt:lpstr>Risk factors Which important factors can impact the project’s progress and success  </vt:lpstr>
      <vt:lpstr>Here, the DMAIC-method starts</vt:lpstr>
      <vt:lpstr>DEFINE</vt:lpstr>
      <vt:lpstr>Project organization</vt:lpstr>
      <vt:lpstr>What is the problem?</vt:lpstr>
      <vt:lpstr>In which process are important causes found? Who are the customers and other stakeholders with requirements?</vt:lpstr>
      <vt:lpstr>What are the customer and stakeholder requirements?  (The CTQ tree, specifies the problem statement in terms of performance metrics)</vt:lpstr>
      <vt:lpstr>Other project scope requirements to ensure sustain and future opportunities (only used if relevant)</vt:lpstr>
      <vt:lpstr>Initial estimate of economical gains (business base) and other gains </vt:lpstr>
      <vt:lpstr>Project schedule (plan)</vt:lpstr>
      <vt:lpstr>Risk factors and mitigating activities</vt:lpstr>
      <vt:lpstr>MEASURE &amp; ANALYZE Root causes of inadequate performance of the CTQs</vt:lpstr>
      <vt:lpstr>Direct causes of inadequate performance</vt:lpstr>
      <vt:lpstr>Arguments for selection of direct causes one table for each CTQ</vt:lpstr>
      <vt:lpstr>Use bullets to visualize causal relationships one slide per CTQ</vt:lpstr>
      <vt:lpstr>Arguments for selection of root causes one table for each CTQ</vt:lpstr>
      <vt:lpstr>Process maps supporting the selection of direct causes and root causes</vt:lpstr>
      <vt:lpstr>Data collection plan</vt:lpstr>
      <vt:lpstr>Data analysis supporting the selection of direct causes and root causes</vt:lpstr>
      <vt:lpstr>IMPROVE</vt:lpstr>
      <vt:lpstr>High level perspective of alternative solutions</vt:lpstr>
      <vt:lpstr>Risk analysis for proposed solutions</vt:lpstr>
      <vt:lpstr>Actions and their effect on risk</vt:lpstr>
      <vt:lpstr>Selecting solutions (among the alternatives) - optional tool</vt:lpstr>
      <vt:lpstr>Detailing selected solutions - optional tools</vt:lpstr>
      <vt:lpstr>Update project progress plan</vt:lpstr>
      <vt:lpstr>Expected improvements</vt:lpstr>
      <vt:lpstr>Expected gains (include cost – now more detailed and credible)</vt:lpstr>
      <vt:lpstr>CONTROL</vt:lpstr>
      <vt:lpstr>Improvements achieved</vt:lpstr>
      <vt:lpstr>Economic gains (USD) generated</vt:lpstr>
      <vt:lpstr>Specification of necessary changes in measurement system and reports Deliverables in the sustain category</vt:lpstr>
      <vt:lpstr>Remaining list of activities for handover to the process, product and system owners (Deliverable in the sustain category)</vt:lpstr>
      <vt:lpstr>Deliverables in the sustain category, checklist i.e.: how to ensure duration</vt:lpstr>
      <vt:lpstr>Project evaluation Deliverable in the category for future opportunities</vt:lpstr>
      <vt:lpstr>Opportunities for reuse of solutions/knowledge Deliverable in the category for future opportunities</vt:lpstr>
      <vt:lpstr>Proposal for future (new) improvements Deliverables in the category for future opportunities</vt:lpstr>
    </vt:vector>
  </TitlesOfParts>
  <Manager/>
  <Company>Aksena AS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1, chapter 6.3</dc:title>
  <dc:subject/>
  <dc:creator>Sven H. Danielsen</dc:creator>
  <cp:keywords/>
  <dc:description>Forskjellen til versjon 11.2 er at du har lagt inn Identify</dc:description>
  <cp:lastModifiedBy>Sven Danielsen</cp:lastModifiedBy>
  <cp:revision>1863</cp:revision>
  <cp:lastPrinted>2020-10-29T12:25:44Z</cp:lastPrinted>
  <dcterms:created xsi:type="dcterms:W3CDTF">2004-01-15T15:21:58Z</dcterms:created>
  <dcterms:modified xsi:type="dcterms:W3CDTF">2023-12-19T09:58:41Z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Norwegian</vt:lpwstr>
  </property>
  <property fmtid="{D5CDD505-2E9C-101B-9397-08002B2CF9AE}" pid="3" name="Status">
    <vt:lpwstr>under development</vt:lpwstr>
  </property>
  <property fmtid="{D5CDD505-2E9C-101B-9397-08002B2CF9AE}" pid="4" name="Project">
    <vt:lpwstr>e-tools</vt:lpwstr>
  </property>
</Properties>
</file>