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6"/>
  </p:notesMasterIdLst>
  <p:handoutMasterIdLst>
    <p:handoutMasterId r:id="rId47"/>
  </p:handoutMasterIdLst>
  <p:sldIdLst>
    <p:sldId id="319" r:id="rId2"/>
    <p:sldId id="318" r:id="rId3"/>
    <p:sldId id="314" r:id="rId4"/>
    <p:sldId id="313" r:id="rId5"/>
    <p:sldId id="308" r:id="rId6"/>
    <p:sldId id="321" r:id="rId7"/>
    <p:sldId id="309" r:id="rId8"/>
    <p:sldId id="312" r:id="rId9"/>
    <p:sldId id="290" r:id="rId10"/>
    <p:sldId id="302" r:id="rId11"/>
    <p:sldId id="322" r:id="rId12"/>
    <p:sldId id="288" r:id="rId13"/>
    <p:sldId id="260" r:id="rId14"/>
    <p:sldId id="261" r:id="rId15"/>
    <p:sldId id="317" r:id="rId16"/>
    <p:sldId id="281" r:id="rId17"/>
    <p:sldId id="263" r:id="rId18"/>
    <p:sldId id="311" r:id="rId19"/>
    <p:sldId id="303" r:id="rId20"/>
    <p:sldId id="265" r:id="rId21"/>
    <p:sldId id="300" r:id="rId22"/>
    <p:sldId id="298" r:id="rId23"/>
    <p:sldId id="301" r:id="rId24"/>
    <p:sldId id="264" r:id="rId25"/>
    <p:sldId id="266" r:id="rId26"/>
    <p:sldId id="267" r:id="rId27"/>
    <p:sldId id="304" r:id="rId28"/>
    <p:sldId id="293" r:id="rId29"/>
    <p:sldId id="306" r:id="rId30"/>
    <p:sldId id="295" r:id="rId31"/>
    <p:sldId id="294" r:id="rId32"/>
    <p:sldId id="297" r:id="rId33"/>
    <p:sldId id="272" r:id="rId34"/>
    <p:sldId id="273" r:id="rId35"/>
    <p:sldId id="274" r:id="rId36"/>
    <p:sldId id="305" r:id="rId37"/>
    <p:sldId id="275" r:id="rId38"/>
    <p:sldId id="276" r:id="rId39"/>
    <p:sldId id="282" r:id="rId40"/>
    <p:sldId id="320" r:id="rId41"/>
    <p:sldId id="283" r:id="rId42"/>
    <p:sldId id="278" r:id="rId43"/>
    <p:sldId id="284" r:id="rId44"/>
    <p:sldId id="280" r:id="rId45"/>
  </p:sldIdLst>
  <p:sldSz cx="12192000" cy="6858000"/>
  <p:notesSz cx="7099300" cy="10234613"/>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5"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1F4268"/>
    <a:srgbClr val="31659C"/>
    <a:srgbClr val="000099"/>
    <a:srgbClr val="003399"/>
    <a:srgbClr val="FFCC00"/>
    <a:srgbClr val="993300"/>
    <a:srgbClr val="DCDDF8"/>
    <a:srgbClr val="ECEDF4"/>
    <a:srgbClr val="E6E6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ddels stil 2 - aks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ys stil 3 - aks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A488322-F2BA-4B5B-9748-0D474271808F}" styleName="Middels stil 3 - aks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iddels stil 4 - aks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0A1B5D5-9B99-4C35-A422-299274C87663}" styleName="Middels stil 1 - aks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iddels stil 2 - aks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75DCB02-9BB8-47FD-8907-85C794F793BA}" styleName="Temastil 1 - aks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C4B1156A-380E-4F78-BDF5-A606A8083BF9}" styleName="Middels stil 4 - aks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DCAF9ED-07DC-4A11-8D7F-57B35C25682E}" styleName="Middels stil 1 - uthevingsfarg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iddels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iddels stil 1 – utheving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05" autoAdjust="0"/>
    <p:restoredTop sz="71186" autoAdjust="0"/>
  </p:normalViewPr>
  <p:slideViewPr>
    <p:cSldViewPr>
      <p:cViewPr varScale="1">
        <p:scale>
          <a:sx n="49" d="100"/>
          <a:sy n="49" d="100"/>
        </p:scale>
        <p:origin x="976" y="52"/>
      </p:cViewPr>
      <p:guideLst>
        <p:guide orient="horz" pos="2160"/>
        <p:guide pos="3840"/>
      </p:guideLst>
    </p:cSldViewPr>
  </p:slideViewPr>
  <p:outlineViewPr>
    <p:cViewPr>
      <p:scale>
        <a:sx n="33" d="100"/>
        <a:sy n="33" d="100"/>
      </p:scale>
      <p:origin x="6" y="16038"/>
    </p:cViewPr>
    <p:sldLst>
      <p:sld r:id="rId1" collapse="1"/>
      <p:sld r:id="rId2" collapse="1"/>
    </p:sldLst>
  </p:outlineViewPr>
  <p:notesTextViewPr>
    <p:cViewPr>
      <p:scale>
        <a:sx n="150" d="100"/>
        <a:sy n="150" d="100"/>
      </p:scale>
      <p:origin x="0" y="0"/>
    </p:cViewPr>
  </p:notesTextViewPr>
  <p:sorterViewPr>
    <p:cViewPr varScale="1">
      <p:scale>
        <a:sx n="1" d="1"/>
        <a:sy n="1" d="1"/>
      </p:scale>
      <p:origin x="0" y="0"/>
    </p:cViewPr>
  </p:sorterViewPr>
  <p:notesViewPr>
    <p:cSldViewPr>
      <p:cViewPr>
        <p:scale>
          <a:sx n="220" d="100"/>
          <a:sy n="220" d="100"/>
        </p:scale>
        <p:origin x="-78" y="4380"/>
      </p:cViewPr>
      <p:guideLst>
        <p:guide orient="horz" pos="3225"/>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slide" Target="slides/slide24.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897A07-6263-4B45-8E3B-7D0CF1CA9EDF}" type="doc">
      <dgm:prSet loTypeId="urn:microsoft.com/office/officeart/2005/8/layout/process1" loCatId="process" qsTypeId="urn:microsoft.com/office/officeart/2005/8/quickstyle/simple1" qsCatId="simple" csTypeId="urn:microsoft.com/office/officeart/2005/8/colors/accent0_1" csCatId="mainScheme" phldr="1"/>
      <dgm:spPr/>
    </dgm:pt>
    <dgm:pt modelId="{52CC61CF-4269-4C29-AA3A-6378E505DAD6}">
      <dgm:prSet phldrT="[Tekst]"/>
      <dgm:spPr/>
      <dgm:t>
        <a:bodyPr/>
        <a:lstStyle/>
        <a:p>
          <a:r>
            <a:rPr lang="en-US" noProof="0" dirty="0"/>
            <a:t>Step 1</a:t>
          </a:r>
        </a:p>
      </dgm:t>
    </dgm:pt>
    <dgm:pt modelId="{B1B6C58A-F47C-4AA4-AEE2-1AAD68BE9828}" type="parTrans" cxnId="{DA64C9FB-AE04-4696-ACA7-71DDB2BB789F}">
      <dgm:prSet/>
      <dgm:spPr/>
      <dgm:t>
        <a:bodyPr/>
        <a:lstStyle/>
        <a:p>
          <a:endParaRPr lang="nb-NO"/>
        </a:p>
      </dgm:t>
    </dgm:pt>
    <dgm:pt modelId="{E533E5D5-74A6-411E-A604-36857BC2F4E6}" type="sibTrans" cxnId="{DA64C9FB-AE04-4696-ACA7-71DDB2BB789F}">
      <dgm:prSet/>
      <dgm:spPr/>
      <dgm:t>
        <a:bodyPr/>
        <a:lstStyle/>
        <a:p>
          <a:endParaRPr lang="nb-NO"/>
        </a:p>
      </dgm:t>
    </dgm:pt>
    <dgm:pt modelId="{0C6705D7-735E-4AC3-B046-EA9EBEE511C4}">
      <dgm:prSet phldrT="[Tekst]"/>
      <dgm:spPr/>
      <dgm:t>
        <a:bodyPr/>
        <a:lstStyle/>
        <a:p>
          <a:r>
            <a:rPr lang="en-US" noProof="0" dirty="0"/>
            <a:t>Step 5</a:t>
          </a:r>
        </a:p>
      </dgm:t>
    </dgm:pt>
    <dgm:pt modelId="{056CCD60-93D4-4A57-A86D-8682B9901635}" type="parTrans" cxnId="{EAB13EE2-BCBC-4A51-AA51-B56BE9D4EA80}">
      <dgm:prSet/>
      <dgm:spPr/>
      <dgm:t>
        <a:bodyPr/>
        <a:lstStyle/>
        <a:p>
          <a:endParaRPr lang="nb-NO"/>
        </a:p>
      </dgm:t>
    </dgm:pt>
    <dgm:pt modelId="{95F5C788-ABFA-4C7A-B37F-59E9D2121E58}" type="sibTrans" cxnId="{EAB13EE2-BCBC-4A51-AA51-B56BE9D4EA80}">
      <dgm:prSet/>
      <dgm:spPr/>
      <dgm:t>
        <a:bodyPr/>
        <a:lstStyle/>
        <a:p>
          <a:endParaRPr lang="nb-NO"/>
        </a:p>
      </dgm:t>
    </dgm:pt>
    <dgm:pt modelId="{F2701E1F-4AFA-4DF0-ACE9-59419206CDB9}">
      <dgm:prSet phldrT="[Tekst]"/>
      <dgm:spPr/>
      <dgm:t>
        <a:bodyPr/>
        <a:lstStyle/>
        <a:p>
          <a:r>
            <a:rPr lang="en-US" noProof="0" dirty="0"/>
            <a:t>Step 6</a:t>
          </a:r>
        </a:p>
      </dgm:t>
    </dgm:pt>
    <dgm:pt modelId="{7104DCA0-996F-4158-898E-128E73AB9CCB}" type="parTrans" cxnId="{911C8276-F247-447A-B0FC-E6F522A1B0D8}">
      <dgm:prSet/>
      <dgm:spPr/>
      <dgm:t>
        <a:bodyPr/>
        <a:lstStyle/>
        <a:p>
          <a:endParaRPr lang="nb-NO"/>
        </a:p>
      </dgm:t>
    </dgm:pt>
    <dgm:pt modelId="{386CB510-3355-48C8-A02E-E37B0FBEE77C}" type="sibTrans" cxnId="{911C8276-F247-447A-B0FC-E6F522A1B0D8}">
      <dgm:prSet/>
      <dgm:spPr/>
      <dgm:t>
        <a:bodyPr/>
        <a:lstStyle/>
        <a:p>
          <a:endParaRPr lang="nb-NO"/>
        </a:p>
      </dgm:t>
    </dgm:pt>
    <dgm:pt modelId="{07F9781A-BAB8-4DE6-8A0B-FE12B7AA0A4B}">
      <dgm:prSet phldrT="[Tekst]"/>
      <dgm:spPr/>
      <dgm:t>
        <a:bodyPr/>
        <a:lstStyle/>
        <a:p>
          <a:r>
            <a:rPr lang="en-US" noProof="0" dirty="0"/>
            <a:t>Step 4</a:t>
          </a:r>
        </a:p>
      </dgm:t>
    </dgm:pt>
    <dgm:pt modelId="{E2F46032-FE9E-4477-9A74-D3594EA6EE29}" type="parTrans" cxnId="{CDB7B6E1-F730-4677-B0A8-416FC182EBFC}">
      <dgm:prSet/>
      <dgm:spPr/>
      <dgm:t>
        <a:bodyPr/>
        <a:lstStyle/>
        <a:p>
          <a:endParaRPr lang="nb-NO"/>
        </a:p>
      </dgm:t>
    </dgm:pt>
    <dgm:pt modelId="{DFC5CF49-19A3-4D21-B1B0-2BD3326314DB}" type="sibTrans" cxnId="{CDB7B6E1-F730-4677-B0A8-416FC182EBFC}">
      <dgm:prSet/>
      <dgm:spPr/>
      <dgm:t>
        <a:bodyPr/>
        <a:lstStyle/>
        <a:p>
          <a:endParaRPr lang="nb-NO"/>
        </a:p>
      </dgm:t>
    </dgm:pt>
    <dgm:pt modelId="{63129DE5-6EC4-4A46-9E11-7EFF014BAF48}">
      <dgm:prSet phldrT="[Tekst]"/>
      <dgm:spPr/>
      <dgm:t>
        <a:bodyPr/>
        <a:lstStyle/>
        <a:p>
          <a:r>
            <a:rPr lang="en-US" noProof="0" dirty="0"/>
            <a:t>Step 3</a:t>
          </a:r>
        </a:p>
      </dgm:t>
    </dgm:pt>
    <dgm:pt modelId="{0765476B-1AE8-4D86-AFC6-D95905CAED43}" type="parTrans" cxnId="{893A870D-F13A-4122-AC63-84A5D51A87A6}">
      <dgm:prSet/>
      <dgm:spPr/>
      <dgm:t>
        <a:bodyPr/>
        <a:lstStyle/>
        <a:p>
          <a:endParaRPr lang="nb-NO"/>
        </a:p>
      </dgm:t>
    </dgm:pt>
    <dgm:pt modelId="{93D7ABC7-7977-4619-94DC-ED5BC25D8DB7}" type="sibTrans" cxnId="{893A870D-F13A-4122-AC63-84A5D51A87A6}">
      <dgm:prSet/>
      <dgm:spPr/>
      <dgm:t>
        <a:bodyPr/>
        <a:lstStyle/>
        <a:p>
          <a:endParaRPr lang="nb-NO"/>
        </a:p>
      </dgm:t>
    </dgm:pt>
    <dgm:pt modelId="{58487691-964F-4D6D-815C-B16471A6F123}">
      <dgm:prSet phldrT="[Tekst]"/>
      <dgm:spPr/>
      <dgm:t>
        <a:bodyPr/>
        <a:lstStyle/>
        <a:p>
          <a:r>
            <a:rPr lang="en-US" noProof="0" dirty="0"/>
            <a:t>Step 2</a:t>
          </a:r>
        </a:p>
      </dgm:t>
    </dgm:pt>
    <dgm:pt modelId="{FF82B7C4-E50E-4165-8641-F2DAB5E6CD11}" type="parTrans" cxnId="{4C571081-AF7A-48BB-8940-0BBC2E72E403}">
      <dgm:prSet/>
      <dgm:spPr/>
      <dgm:t>
        <a:bodyPr/>
        <a:lstStyle/>
        <a:p>
          <a:endParaRPr lang="nb-NO"/>
        </a:p>
      </dgm:t>
    </dgm:pt>
    <dgm:pt modelId="{0E661E5F-9441-4CB6-BA28-D5034BF765D6}" type="sibTrans" cxnId="{4C571081-AF7A-48BB-8940-0BBC2E72E403}">
      <dgm:prSet/>
      <dgm:spPr/>
      <dgm:t>
        <a:bodyPr/>
        <a:lstStyle/>
        <a:p>
          <a:endParaRPr lang="nb-NO"/>
        </a:p>
      </dgm:t>
    </dgm:pt>
    <dgm:pt modelId="{519B3267-211E-4A60-A018-AE88926B5E7E}">
      <dgm:prSet phldrT="[Tekst]"/>
      <dgm:spPr/>
      <dgm:t>
        <a:bodyPr/>
        <a:lstStyle/>
        <a:p>
          <a:r>
            <a:rPr lang="en-US" noProof="0" dirty="0"/>
            <a:t>Step 7</a:t>
          </a:r>
        </a:p>
      </dgm:t>
    </dgm:pt>
    <dgm:pt modelId="{081D075C-CB78-4853-B402-3E9A83EDCBDE}" type="parTrans" cxnId="{6F335028-0586-4692-89B7-B5FAEBF7173F}">
      <dgm:prSet/>
      <dgm:spPr/>
      <dgm:t>
        <a:bodyPr/>
        <a:lstStyle/>
        <a:p>
          <a:endParaRPr lang="nb-NO"/>
        </a:p>
      </dgm:t>
    </dgm:pt>
    <dgm:pt modelId="{19EFED20-9F94-4FC4-801A-DFBEB5EF2E1B}" type="sibTrans" cxnId="{6F335028-0586-4692-89B7-B5FAEBF7173F}">
      <dgm:prSet/>
      <dgm:spPr/>
      <dgm:t>
        <a:bodyPr/>
        <a:lstStyle/>
        <a:p>
          <a:endParaRPr lang="nb-NO"/>
        </a:p>
      </dgm:t>
    </dgm:pt>
    <dgm:pt modelId="{034AB752-9EAD-4FEF-961E-C132FC986145}" type="pres">
      <dgm:prSet presAssocID="{5C897A07-6263-4B45-8E3B-7D0CF1CA9EDF}" presName="Name0" presStyleCnt="0">
        <dgm:presLayoutVars>
          <dgm:dir/>
          <dgm:resizeHandles val="exact"/>
        </dgm:presLayoutVars>
      </dgm:prSet>
      <dgm:spPr/>
    </dgm:pt>
    <dgm:pt modelId="{57427A85-80E2-4685-9AD1-3E7BD493166F}" type="pres">
      <dgm:prSet presAssocID="{52CC61CF-4269-4C29-AA3A-6378E505DAD6}" presName="node" presStyleLbl="node1" presStyleIdx="0" presStyleCnt="7">
        <dgm:presLayoutVars>
          <dgm:bulletEnabled val="1"/>
        </dgm:presLayoutVars>
      </dgm:prSet>
      <dgm:spPr/>
    </dgm:pt>
    <dgm:pt modelId="{EA96BB72-B692-48D4-87B1-BC7C8923B8AA}" type="pres">
      <dgm:prSet presAssocID="{E533E5D5-74A6-411E-A604-36857BC2F4E6}" presName="sibTrans" presStyleLbl="sibTrans2D1" presStyleIdx="0" presStyleCnt="6"/>
      <dgm:spPr/>
    </dgm:pt>
    <dgm:pt modelId="{43618BCB-1AEE-4250-A656-4B6A86D0D7CD}" type="pres">
      <dgm:prSet presAssocID="{E533E5D5-74A6-411E-A604-36857BC2F4E6}" presName="connectorText" presStyleLbl="sibTrans2D1" presStyleIdx="0" presStyleCnt="6"/>
      <dgm:spPr/>
    </dgm:pt>
    <dgm:pt modelId="{25D4FCC1-27ED-4294-A8CA-320039752659}" type="pres">
      <dgm:prSet presAssocID="{58487691-964F-4D6D-815C-B16471A6F123}" presName="node" presStyleLbl="node1" presStyleIdx="1" presStyleCnt="7">
        <dgm:presLayoutVars>
          <dgm:bulletEnabled val="1"/>
        </dgm:presLayoutVars>
      </dgm:prSet>
      <dgm:spPr/>
    </dgm:pt>
    <dgm:pt modelId="{4C846660-E10A-4C6B-9DBF-5D282E6BD150}" type="pres">
      <dgm:prSet presAssocID="{0E661E5F-9441-4CB6-BA28-D5034BF765D6}" presName="sibTrans" presStyleLbl="sibTrans2D1" presStyleIdx="1" presStyleCnt="6"/>
      <dgm:spPr/>
    </dgm:pt>
    <dgm:pt modelId="{01FD5B52-2A27-49E7-84BC-3EDD769006AB}" type="pres">
      <dgm:prSet presAssocID="{0E661E5F-9441-4CB6-BA28-D5034BF765D6}" presName="connectorText" presStyleLbl="sibTrans2D1" presStyleIdx="1" presStyleCnt="6"/>
      <dgm:spPr/>
    </dgm:pt>
    <dgm:pt modelId="{91B2911A-B621-4872-9345-7E564EA4D7A8}" type="pres">
      <dgm:prSet presAssocID="{63129DE5-6EC4-4A46-9E11-7EFF014BAF48}" presName="node" presStyleLbl="node1" presStyleIdx="2" presStyleCnt="7">
        <dgm:presLayoutVars>
          <dgm:bulletEnabled val="1"/>
        </dgm:presLayoutVars>
      </dgm:prSet>
      <dgm:spPr/>
    </dgm:pt>
    <dgm:pt modelId="{0A55F94F-D289-44B4-9665-5BDABC96AB32}" type="pres">
      <dgm:prSet presAssocID="{93D7ABC7-7977-4619-94DC-ED5BC25D8DB7}" presName="sibTrans" presStyleLbl="sibTrans2D1" presStyleIdx="2" presStyleCnt="6"/>
      <dgm:spPr/>
    </dgm:pt>
    <dgm:pt modelId="{ADF5918C-CFD6-4C81-9766-0A7056D18B8C}" type="pres">
      <dgm:prSet presAssocID="{93D7ABC7-7977-4619-94DC-ED5BC25D8DB7}" presName="connectorText" presStyleLbl="sibTrans2D1" presStyleIdx="2" presStyleCnt="6"/>
      <dgm:spPr/>
    </dgm:pt>
    <dgm:pt modelId="{DE069D1E-E31F-4EE1-9FCE-E126EFFFE3F7}" type="pres">
      <dgm:prSet presAssocID="{07F9781A-BAB8-4DE6-8A0B-FE12B7AA0A4B}" presName="node" presStyleLbl="node1" presStyleIdx="3" presStyleCnt="7">
        <dgm:presLayoutVars>
          <dgm:bulletEnabled val="1"/>
        </dgm:presLayoutVars>
      </dgm:prSet>
      <dgm:spPr/>
    </dgm:pt>
    <dgm:pt modelId="{A0D86C5E-4F63-428E-B6DE-FA810260252F}" type="pres">
      <dgm:prSet presAssocID="{DFC5CF49-19A3-4D21-B1B0-2BD3326314DB}" presName="sibTrans" presStyleLbl="sibTrans2D1" presStyleIdx="3" presStyleCnt="6"/>
      <dgm:spPr/>
    </dgm:pt>
    <dgm:pt modelId="{B1C6E990-7C02-4142-B91E-799D1F765DB0}" type="pres">
      <dgm:prSet presAssocID="{DFC5CF49-19A3-4D21-B1B0-2BD3326314DB}" presName="connectorText" presStyleLbl="sibTrans2D1" presStyleIdx="3" presStyleCnt="6"/>
      <dgm:spPr/>
    </dgm:pt>
    <dgm:pt modelId="{B77F3B0B-06C5-4E6E-9811-AA0A6E5B452F}" type="pres">
      <dgm:prSet presAssocID="{0C6705D7-735E-4AC3-B046-EA9EBEE511C4}" presName="node" presStyleLbl="node1" presStyleIdx="4" presStyleCnt="7">
        <dgm:presLayoutVars>
          <dgm:bulletEnabled val="1"/>
        </dgm:presLayoutVars>
      </dgm:prSet>
      <dgm:spPr/>
    </dgm:pt>
    <dgm:pt modelId="{72F4A3C3-F8A8-4B41-94CE-3A65D1F12F20}" type="pres">
      <dgm:prSet presAssocID="{95F5C788-ABFA-4C7A-B37F-59E9D2121E58}" presName="sibTrans" presStyleLbl="sibTrans2D1" presStyleIdx="4" presStyleCnt="6"/>
      <dgm:spPr/>
    </dgm:pt>
    <dgm:pt modelId="{0C2BA901-9756-4382-A84C-9E77808B0A62}" type="pres">
      <dgm:prSet presAssocID="{95F5C788-ABFA-4C7A-B37F-59E9D2121E58}" presName="connectorText" presStyleLbl="sibTrans2D1" presStyleIdx="4" presStyleCnt="6"/>
      <dgm:spPr/>
    </dgm:pt>
    <dgm:pt modelId="{04758010-E43B-415F-8651-E8CF43B63138}" type="pres">
      <dgm:prSet presAssocID="{F2701E1F-4AFA-4DF0-ACE9-59419206CDB9}" presName="node" presStyleLbl="node1" presStyleIdx="5" presStyleCnt="7">
        <dgm:presLayoutVars>
          <dgm:bulletEnabled val="1"/>
        </dgm:presLayoutVars>
      </dgm:prSet>
      <dgm:spPr/>
    </dgm:pt>
    <dgm:pt modelId="{2BF179EC-2EC9-4267-9C2A-A622E84FEB07}" type="pres">
      <dgm:prSet presAssocID="{386CB510-3355-48C8-A02E-E37B0FBEE77C}" presName="sibTrans" presStyleLbl="sibTrans2D1" presStyleIdx="5" presStyleCnt="6"/>
      <dgm:spPr/>
    </dgm:pt>
    <dgm:pt modelId="{9F283B33-15F7-4A87-B8D4-48F203A8A3F2}" type="pres">
      <dgm:prSet presAssocID="{386CB510-3355-48C8-A02E-E37B0FBEE77C}" presName="connectorText" presStyleLbl="sibTrans2D1" presStyleIdx="5" presStyleCnt="6"/>
      <dgm:spPr/>
    </dgm:pt>
    <dgm:pt modelId="{6EDA5741-1A4D-46DC-A2B5-19F61BEE09CE}" type="pres">
      <dgm:prSet presAssocID="{519B3267-211E-4A60-A018-AE88926B5E7E}" presName="node" presStyleLbl="node1" presStyleIdx="6" presStyleCnt="7">
        <dgm:presLayoutVars>
          <dgm:bulletEnabled val="1"/>
        </dgm:presLayoutVars>
      </dgm:prSet>
      <dgm:spPr/>
    </dgm:pt>
  </dgm:ptLst>
  <dgm:cxnLst>
    <dgm:cxn modelId="{3C4AD10C-609C-4DFA-B217-A7CE60E67B62}" type="presOf" srcId="{63129DE5-6EC4-4A46-9E11-7EFF014BAF48}" destId="{91B2911A-B621-4872-9345-7E564EA4D7A8}" srcOrd="0" destOrd="0" presId="urn:microsoft.com/office/officeart/2005/8/layout/process1"/>
    <dgm:cxn modelId="{A224700D-647C-4766-9569-BF976FC5D922}" type="presOf" srcId="{0E661E5F-9441-4CB6-BA28-D5034BF765D6}" destId="{01FD5B52-2A27-49E7-84BC-3EDD769006AB}" srcOrd="1" destOrd="0" presId="urn:microsoft.com/office/officeart/2005/8/layout/process1"/>
    <dgm:cxn modelId="{893A870D-F13A-4122-AC63-84A5D51A87A6}" srcId="{5C897A07-6263-4B45-8E3B-7D0CF1CA9EDF}" destId="{63129DE5-6EC4-4A46-9E11-7EFF014BAF48}" srcOrd="2" destOrd="0" parTransId="{0765476B-1AE8-4D86-AFC6-D95905CAED43}" sibTransId="{93D7ABC7-7977-4619-94DC-ED5BC25D8DB7}"/>
    <dgm:cxn modelId="{FCEE1017-B9DD-43FF-989D-D70510790AFD}" type="presOf" srcId="{E533E5D5-74A6-411E-A604-36857BC2F4E6}" destId="{EA96BB72-B692-48D4-87B1-BC7C8923B8AA}" srcOrd="0" destOrd="0" presId="urn:microsoft.com/office/officeart/2005/8/layout/process1"/>
    <dgm:cxn modelId="{2BA46228-384A-4060-93D6-A445C7A76F51}" type="presOf" srcId="{386CB510-3355-48C8-A02E-E37B0FBEE77C}" destId="{2BF179EC-2EC9-4267-9C2A-A622E84FEB07}" srcOrd="0" destOrd="0" presId="urn:microsoft.com/office/officeart/2005/8/layout/process1"/>
    <dgm:cxn modelId="{6F335028-0586-4692-89B7-B5FAEBF7173F}" srcId="{5C897A07-6263-4B45-8E3B-7D0CF1CA9EDF}" destId="{519B3267-211E-4A60-A018-AE88926B5E7E}" srcOrd="6" destOrd="0" parTransId="{081D075C-CB78-4853-B402-3E9A83EDCBDE}" sibTransId="{19EFED20-9F94-4FC4-801A-DFBEB5EF2E1B}"/>
    <dgm:cxn modelId="{A59F902F-B1FA-4A76-8C1D-01651B8926C1}" type="presOf" srcId="{93D7ABC7-7977-4619-94DC-ED5BC25D8DB7}" destId="{0A55F94F-D289-44B4-9665-5BDABC96AB32}" srcOrd="0" destOrd="0" presId="urn:microsoft.com/office/officeart/2005/8/layout/process1"/>
    <dgm:cxn modelId="{1CA5E839-E849-466D-9F71-FC25E680D39B}" type="presOf" srcId="{95F5C788-ABFA-4C7A-B37F-59E9D2121E58}" destId="{72F4A3C3-F8A8-4B41-94CE-3A65D1F12F20}" srcOrd="0" destOrd="0" presId="urn:microsoft.com/office/officeart/2005/8/layout/process1"/>
    <dgm:cxn modelId="{5A49A15B-599C-4DE9-B34D-DB2EA6724B7D}" type="presOf" srcId="{93D7ABC7-7977-4619-94DC-ED5BC25D8DB7}" destId="{ADF5918C-CFD6-4C81-9766-0A7056D18B8C}" srcOrd="1" destOrd="0" presId="urn:microsoft.com/office/officeart/2005/8/layout/process1"/>
    <dgm:cxn modelId="{911C8276-F247-447A-B0FC-E6F522A1B0D8}" srcId="{5C897A07-6263-4B45-8E3B-7D0CF1CA9EDF}" destId="{F2701E1F-4AFA-4DF0-ACE9-59419206CDB9}" srcOrd="5" destOrd="0" parTransId="{7104DCA0-996F-4158-898E-128E73AB9CCB}" sibTransId="{386CB510-3355-48C8-A02E-E37B0FBEE77C}"/>
    <dgm:cxn modelId="{E031C277-11A8-4092-AD0B-97CA9528ACE1}" type="presOf" srcId="{386CB510-3355-48C8-A02E-E37B0FBEE77C}" destId="{9F283B33-15F7-4A87-B8D4-48F203A8A3F2}" srcOrd="1" destOrd="0" presId="urn:microsoft.com/office/officeart/2005/8/layout/process1"/>
    <dgm:cxn modelId="{AA3B3F59-7EB6-4749-8BE8-270F74BF335A}" type="presOf" srcId="{07F9781A-BAB8-4DE6-8A0B-FE12B7AA0A4B}" destId="{DE069D1E-E31F-4EE1-9FCE-E126EFFFE3F7}" srcOrd="0" destOrd="0" presId="urn:microsoft.com/office/officeart/2005/8/layout/process1"/>
    <dgm:cxn modelId="{AE12FE7D-30B6-4CB1-9C1F-0A04F2A904CC}" type="presOf" srcId="{519B3267-211E-4A60-A018-AE88926B5E7E}" destId="{6EDA5741-1A4D-46DC-A2B5-19F61BEE09CE}" srcOrd="0" destOrd="0" presId="urn:microsoft.com/office/officeart/2005/8/layout/process1"/>
    <dgm:cxn modelId="{4C571081-AF7A-48BB-8940-0BBC2E72E403}" srcId="{5C897A07-6263-4B45-8E3B-7D0CF1CA9EDF}" destId="{58487691-964F-4D6D-815C-B16471A6F123}" srcOrd="1" destOrd="0" parTransId="{FF82B7C4-E50E-4165-8641-F2DAB5E6CD11}" sibTransId="{0E661E5F-9441-4CB6-BA28-D5034BF765D6}"/>
    <dgm:cxn modelId="{A454088D-9A04-48E0-9470-1E2FBA060478}" type="presOf" srcId="{DFC5CF49-19A3-4D21-B1B0-2BD3326314DB}" destId="{A0D86C5E-4F63-428E-B6DE-FA810260252F}" srcOrd="0" destOrd="0" presId="urn:microsoft.com/office/officeart/2005/8/layout/process1"/>
    <dgm:cxn modelId="{1255D994-AC76-4C96-9C68-E267A781024C}" type="presOf" srcId="{F2701E1F-4AFA-4DF0-ACE9-59419206CDB9}" destId="{04758010-E43B-415F-8651-E8CF43B63138}" srcOrd="0" destOrd="0" presId="urn:microsoft.com/office/officeart/2005/8/layout/process1"/>
    <dgm:cxn modelId="{0E429396-2870-49C6-BDCE-89255B265711}" type="presOf" srcId="{5C897A07-6263-4B45-8E3B-7D0CF1CA9EDF}" destId="{034AB752-9EAD-4FEF-961E-C132FC986145}" srcOrd="0" destOrd="0" presId="urn:microsoft.com/office/officeart/2005/8/layout/process1"/>
    <dgm:cxn modelId="{04D0E196-7A47-42C1-96AB-2B8A1C69FAE0}" type="presOf" srcId="{52CC61CF-4269-4C29-AA3A-6378E505DAD6}" destId="{57427A85-80E2-4685-9AD1-3E7BD493166F}" srcOrd="0" destOrd="0" presId="urn:microsoft.com/office/officeart/2005/8/layout/process1"/>
    <dgm:cxn modelId="{E854D6BB-192A-4FC4-8295-FA285CEE860D}" type="presOf" srcId="{0E661E5F-9441-4CB6-BA28-D5034BF765D6}" destId="{4C846660-E10A-4C6B-9DBF-5D282E6BD150}" srcOrd="0" destOrd="0" presId="urn:microsoft.com/office/officeart/2005/8/layout/process1"/>
    <dgm:cxn modelId="{20F3E2C0-2BFB-4AF3-8C17-F51F2ECF6D5F}" type="presOf" srcId="{58487691-964F-4D6D-815C-B16471A6F123}" destId="{25D4FCC1-27ED-4294-A8CA-320039752659}" srcOrd="0" destOrd="0" presId="urn:microsoft.com/office/officeart/2005/8/layout/process1"/>
    <dgm:cxn modelId="{D06261C5-B61B-4EE7-984C-E7DA0A3B7A5F}" type="presOf" srcId="{E533E5D5-74A6-411E-A604-36857BC2F4E6}" destId="{43618BCB-1AEE-4250-A656-4B6A86D0D7CD}" srcOrd="1" destOrd="0" presId="urn:microsoft.com/office/officeart/2005/8/layout/process1"/>
    <dgm:cxn modelId="{BA90DDC6-86F4-4315-9264-5DEF5EE1D4F9}" type="presOf" srcId="{95F5C788-ABFA-4C7A-B37F-59E9D2121E58}" destId="{0C2BA901-9756-4382-A84C-9E77808B0A62}" srcOrd="1" destOrd="0" presId="urn:microsoft.com/office/officeart/2005/8/layout/process1"/>
    <dgm:cxn modelId="{30831CD2-803A-4302-B6C1-EB651C7C22E5}" type="presOf" srcId="{0C6705D7-735E-4AC3-B046-EA9EBEE511C4}" destId="{B77F3B0B-06C5-4E6E-9811-AA0A6E5B452F}" srcOrd="0" destOrd="0" presId="urn:microsoft.com/office/officeart/2005/8/layout/process1"/>
    <dgm:cxn modelId="{CDB7B6E1-F730-4677-B0A8-416FC182EBFC}" srcId="{5C897A07-6263-4B45-8E3B-7D0CF1CA9EDF}" destId="{07F9781A-BAB8-4DE6-8A0B-FE12B7AA0A4B}" srcOrd="3" destOrd="0" parTransId="{E2F46032-FE9E-4477-9A74-D3594EA6EE29}" sibTransId="{DFC5CF49-19A3-4D21-B1B0-2BD3326314DB}"/>
    <dgm:cxn modelId="{EAB13EE2-BCBC-4A51-AA51-B56BE9D4EA80}" srcId="{5C897A07-6263-4B45-8E3B-7D0CF1CA9EDF}" destId="{0C6705D7-735E-4AC3-B046-EA9EBEE511C4}" srcOrd="4" destOrd="0" parTransId="{056CCD60-93D4-4A57-A86D-8682B9901635}" sibTransId="{95F5C788-ABFA-4C7A-B37F-59E9D2121E58}"/>
    <dgm:cxn modelId="{0A41A4FA-C035-47DC-BE2C-EA103BF59D9B}" type="presOf" srcId="{DFC5CF49-19A3-4D21-B1B0-2BD3326314DB}" destId="{B1C6E990-7C02-4142-B91E-799D1F765DB0}" srcOrd="1" destOrd="0" presId="urn:microsoft.com/office/officeart/2005/8/layout/process1"/>
    <dgm:cxn modelId="{DA64C9FB-AE04-4696-ACA7-71DDB2BB789F}" srcId="{5C897A07-6263-4B45-8E3B-7D0CF1CA9EDF}" destId="{52CC61CF-4269-4C29-AA3A-6378E505DAD6}" srcOrd="0" destOrd="0" parTransId="{B1B6C58A-F47C-4AA4-AEE2-1AAD68BE9828}" sibTransId="{E533E5D5-74A6-411E-A604-36857BC2F4E6}"/>
    <dgm:cxn modelId="{B7E2EC52-48D3-4539-A1B4-997297612631}" type="presParOf" srcId="{034AB752-9EAD-4FEF-961E-C132FC986145}" destId="{57427A85-80E2-4685-9AD1-3E7BD493166F}" srcOrd="0" destOrd="0" presId="urn:microsoft.com/office/officeart/2005/8/layout/process1"/>
    <dgm:cxn modelId="{7810026A-4DB4-4313-9031-8E611C364BBE}" type="presParOf" srcId="{034AB752-9EAD-4FEF-961E-C132FC986145}" destId="{EA96BB72-B692-48D4-87B1-BC7C8923B8AA}" srcOrd="1" destOrd="0" presId="urn:microsoft.com/office/officeart/2005/8/layout/process1"/>
    <dgm:cxn modelId="{4AAD9EAC-27C1-473B-A051-23ECD9A40947}" type="presParOf" srcId="{EA96BB72-B692-48D4-87B1-BC7C8923B8AA}" destId="{43618BCB-1AEE-4250-A656-4B6A86D0D7CD}" srcOrd="0" destOrd="0" presId="urn:microsoft.com/office/officeart/2005/8/layout/process1"/>
    <dgm:cxn modelId="{C8A99E8B-D71D-4C6B-8FEA-3F1319A8ED8B}" type="presParOf" srcId="{034AB752-9EAD-4FEF-961E-C132FC986145}" destId="{25D4FCC1-27ED-4294-A8CA-320039752659}" srcOrd="2" destOrd="0" presId="urn:microsoft.com/office/officeart/2005/8/layout/process1"/>
    <dgm:cxn modelId="{A9A29D0D-50D7-44A4-9CB1-7C0CAFA80CC5}" type="presParOf" srcId="{034AB752-9EAD-4FEF-961E-C132FC986145}" destId="{4C846660-E10A-4C6B-9DBF-5D282E6BD150}" srcOrd="3" destOrd="0" presId="urn:microsoft.com/office/officeart/2005/8/layout/process1"/>
    <dgm:cxn modelId="{AC5C72B7-1F6D-4360-A40F-5A08781B904D}" type="presParOf" srcId="{4C846660-E10A-4C6B-9DBF-5D282E6BD150}" destId="{01FD5B52-2A27-49E7-84BC-3EDD769006AB}" srcOrd="0" destOrd="0" presId="urn:microsoft.com/office/officeart/2005/8/layout/process1"/>
    <dgm:cxn modelId="{A74B155C-DD28-4D01-9DDA-B6D20066566F}" type="presParOf" srcId="{034AB752-9EAD-4FEF-961E-C132FC986145}" destId="{91B2911A-B621-4872-9345-7E564EA4D7A8}" srcOrd="4" destOrd="0" presId="urn:microsoft.com/office/officeart/2005/8/layout/process1"/>
    <dgm:cxn modelId="{12335770-C54B-4182-A164-057A0A2EF579}" type="presParOf" srcId="{034AB752-9EAD-4FEF-961E-C132FC986145}" destId="{0A55F94F-D289-44B4-9665-5BDABC96AB32}" srcOrd="5" destOrd="0" presId="urn:microsoft.com/office/officeart/2005/8/layout/process1"/>
    <dgm:cxn modelId="{1CD39345-2389-4756-9305-222582DD0914}" type="presParOf" srcId="{0A55F94F-D289-44B4-9665-5BDABC96AB32}" destId="{ADF5918C-CFD6-4C81-9766-0A7056D18B8C}" srcOrd="0" destOrd="0" presId="urn:microsoft.com/office/officeart/2005/8/layout/process1"/>
    <dgm:cxn modelId="{1A10EC19-E861-49F2-82C2-266208E9A81C}" type="presParOf" srcId="{034AB752-9EAD-4FEF-961E-C132FC986145}" destId="{DE069D1E-E31F-4EE1-9FCE-E126EFFFE3F7}" srcOrd="6" destOrd="0" presId="urn:microsoft.com/office/officeart/2005/8/layout/process1"/>
    <dgm:cxn modelId="{205B5311-8C45-42F3-AFAF-0C3F7805A0CB}" type="presParOf" srcId="{034AB752-9EAD-4FEF-961E-C132FC986145}" destId="{A0D86C5E-4F63-428E-B6DE-FA810260252F}" srcOrd="7" destOrd="0" presId="urn:microsoft.com/office/officeart/2005/8/layout/process1"/>
    <dgm:cxn modelId="{1E6960F7-02B2-46B2-85BB-C4F9A9E65E7A}" type="presParOf" srcId="{A0D86C5E-4F63-428E-B6DE-FA810260252F}" destId="{B1C6E990-7C02-4142-B91E-799D1F765DB0}" srcOrd="0" destOrd="0" presId="urn:microsoft.com/office/officeart/2005/8/layout/process1"/>
    <dgm:cxn modelId="{306CCA60-CFBB-4074-B99B-6CEBA47BC6FB}" type="presParOf" srcId="{034AB752-9EAD-4FEF-961E-C132FC986145}" destId="{B77F3B0B-06C5-4E6E-9811-AA0A6E5B452F}" srcOrd="8" destOrd="0" presId="urn:microsoft.com/office/officeart/2005/8/layout/process1"/>
    <dgm:cxn modelId="{F2F0598B-ADEC-42AA-B3F3-473E27B3F5CC}" type="presParOf" srcId="{034AB752-9EAD-4FEF-961E-C132FC986145}" destId="{72F4A3C3-F8A8-4B41-94CE-3A65D1F12F20}" srcOrd="9" destOrd="0" presId="urn:microsoft.com/office/officeart/2005/8/layout/process1"/>
    <dgm:cxn modelId="{43B97839-56A1-4F3C-91D2-A6139C92556A}" type="presParOf" srcId="{72F4A3C3-F8A8-4B41-94CE-3A65D1F12F20}" destId="{0C2BA901-9756-4382-A84C-9E77808B0A62}" srcOrd="0" destOrd="0" presId="urn:microsoft.com/office/officeart/2005/8/layout/process1"/>
    <dgm:cxn modelId="{896781AE-D36C-452B-A09A-09FA7B705905}" type="presParOf" srcId="{034AB752-9EAD-4FEF-961E-C132FC986145}" destId="{04758010-E43B-415F-8651-E8CF43B63138}" srcOrd="10" destOrd="0" presId="urn:microsoft.com/office/officeart/2005/8/layout/process1"/>
    <dgm:cxn modelId="{3297B7D1-0557-41B9-9A8B-8E653C9021E4}" type="presParOf" srcId="{034AB752-9EAD-4FEF-961E-C132FC986145}" destId="{2BF179EC-2EC9-4267-9C2A-A622E84FEB07}" srcOrd="11" destOrd="0" presId="urn:microsoft.com/office/officeart/2005/8/layout/process1"/>
    <dgm:cxn modelId="{41388430-31BE-4436-8311-F0125D9D163A}" type="presParOf" srcId="{2BF179EC-2EC9-4267-9C2A-A622E84FEB07}" destId="{9F283B33-15F7-4A87-B8D4-48F203A8A3F2}" srcOrd="0" destOrd="0" presId="urn:microsoft.com/office/officeart/2005/8/layout/process1"/>
    <dgm:cxn modelId="{04B57932-D491-4F49-A902-27AB03D73D8B}" type="presParOf" srcId="{034AB752-9EAD-4FEF-961E-C132FC986145}" destId="{6EDA5741-1A4D-46DC-A2B5-19F61BEE09CE}" srcOrd="1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D3D3E2-98A8-40C6-A071-82D148C86397}" type="doc">
      <dgm:prSet loTypeId="urn:microsoft.com/office/officeart/2005/8/layout/hierarchy2" loCatId="hierarchy" qsTypeId="urn:microsoft.com/office/officeart/2005/8/quickstyle/simple2" qsCatId="simple" csTypeId="urn:microsoft.com/office/officeart/2005/8/colors/accent2_1" csCatId="accent2" phldr="1"/>
      <dgm:spPr/>
      <dgm:t>
        <a:bodyPr/>
        <a:lstStyle/>
        <a:p>
          <a:endParaRPr lang="nb-NO"/>
        </a:p>
      </dgm:t>
    </dgm:pt>
    <dgm:pt modelId="{B8495476-4033-4ABB-87C1-ED2588DC56E1}">
      <dgm:prSet phldrT="[Tekst]"/>
      <dgm:spPr/>
      <dgm:t>
        <a:bodyPr/>
        <a:lstStyle/>
        <a:p>
          <a:r>
            <a:rPr lang="en-US" noProof="0" dirty="0"/>
            <a:t>Satisfied when ...</a:t>
          </a:r>
        </a:p>
      </dgm:t>
    </dgm:pt>
    <dgm:pt modelId="{595161AF-A5EB-471E-9E37-DACA2B3C4C43}" type="parTrans" cxnId="{11FFFE33-451A-4240-94B6-A204F2A12CBD}">
      <dgm:prSet/>
      <dgm:spPr/>
      <dgm:t>
        <a:bodyPr/>
        <a:lstStyle/>
        <a:p>
          <a:endParaRPr lang="en-US" noProof="0" dirty="0"/>
        </a:p>
      </dgm:t>
    </dgm:pt>
    <dgm:pt modelId="{683D7BB4-D202-42C7-A3F0-1C48F433525E}" type="sibTrans" cxnId="{11FFFE33-451A-4240-94B6-A204F2A12CBD}">
      <dgm:prSet/>
      <dgm:spPr/>
      <dgm:t>
        <a:bodyPr/>
        <a:lstStyle/>
        <a:p>
          <a:endParaRPr lang="en-US" noProof="0" dirty="0"/>
        </a:p>
      </dgm:t>
    </dgm:pt>
    <dgm:pt modelId="{7B0AA87F-0E35-416E-A88F-9548DB510AE5}">
      <dgm:prSet phldrT="[Tekst]" phldr="1"/>
      <dgm:spPr/>
      <dgm:t>
        <a:bodyPr/>
        <a:lstStyle/>
        <a:p>
          <a:endParaRPr lang="en-US" noProof="0" dirty="0"/>
        </a:p>
      </dgm:t>
    </dgm:pt>
    <dgm:pt modelId="{0F98075A-5C88-400B-AADB-43C6519270B5}" type="parTrans" cxnId="{CB3899B0-4393-49A4-B293-BBB2635D9484}">
      <dgm:prSet/>
      <dgm:spPr/>
      <dgm:t>
        <a:bodyPr/>
        <a:lstStyle/>
        <a:p>
          <a:endParaRPr lang="en-US" noProof="0" dirty="0"/>
        </a:p>
      </dgm:t>
    </dgm:pt>
    <dgm:pt modelId="{AEB86EED-73CE-4794-9BF4-99CC8344CF6B}" type="sibTrans" cxnId="{CB3899B0-4393-49A4-B293-BBB2635D9484}">
      <dgm:prSet/>
      <dgm:spPr/>
      <dgm:t>
        <a:bodyPr/>
        <a:lstStyle/>
        <a:p>
          <a:endParaRPr lang="en-US" noProof="0" dirty="0"/>
        </a:p>
      </dgm:t>
    </dgm:pt>
    <dgm:pt modelId="{BACC8585-B8AC-4654-9D76-646C9CA93ACE}">
      <dgm:prSet phldrT="[Tekst]" phldr="1"/>
      <dgm:spPr/>
      <dgm:t>
        <a:bodyPr/>
        <a:lstStyle/>
        <a:p>
          <a:endParaRPr lang="en-US" noProof="0" dirty="0"/>
        </a:p>
      </dgm:t>
    </dgm:pt>
    <dgm:pt modelId="{5B3991FD-716E-459C-9682-986581A31A21}" type="parTrans" cxnId="{960F4F07-DD82-4DBC-BAD3-5076A2094EB4}">
      <dgm:prSet/>
      <dgm:spPr/>
      <dgm:t>
        <a:bodyPr/>
        <a:lstStyle/>
        <a:p>
          <a:endParaRPr lang="en-US" noProof="0" dirty="0"/>
        </a:p>
      </dgm:t>
    </dgm:pt>
    <dgm:pt modelId="{EC2BFCA3-347D-4D78-A5A1-0905019952DD}" type="sibTrans" cxnId="{960F4F07-DD82-4DBC-BAD3-5076A2094EB4}">
      <dgm:prSet/>
      <dgm:spPr/>
      <dgm:t>
        <a:bodyPr/>
        <a:lstStyle/>
        <a:p>
          <a:endParaRPr lang="en-US" noProof="0" dirty="0"/>
        </a:p>
      </dgm:t>
    </dgm:pt>
    <dgm:pt modelId="{8B035BCB-E536-4C95-BB7F-9EDCED4095D6}">
      <dgm:prSet phldrT="[Tekst]" phldr="1"/>
      <dgm:spPr>
        <a:noFill/>
      </dgm:spPr>
      <dgm:t>
        <a:bodyPr/>
        <a:lstStyle/>
        <a:p>
          <a:endParaRPr lang="en-US" noProof="0" dirty="0"/>
        </a:p>
      </dgm:t>
    </dgm:pt>
    <dgm:pt modelId="{3FCA77A0-A847-4169-9540-00EECD2291CC}" type="parTrans" cxnId="{C79CCE05-0A35-413B-88AB-6FA6E6B041EF}">
      <dgm:prSet/>
      <dgm:spPr/>
      <dgm:t>
        <a:bodyPr/>
        <a:lstStyle/>
        <a:p>
          <a:endParaRPr lang="en-US" noProof="0" dirty="0"/>
        </a:p>
      </dgm:t>
    </dgm:pt>
    <dgm:pt modelId="{9A52A1F4-88A0-46FF-9B74-30449B138F19}" type="sibTrans" cxnId="{C79CCE05-0A35-413B-88AB-6FA6E6B041EF}">
      <dgm:prSet/>
      <dgm:spPr/>
      <dgm:t>
        <a:bodyPr/>
        <a:lstStyle/>
        <a:p>
          <a:endParaRPr lang="en-US" noProof="0" dirty="0"/>
        </a:p>
      </dgm:t>
    </dgm:pt>
    <dgm:pt modelId="{282FB93C-9212-472E-98BC-DB83940174CA}">
      <dgm:prSet phldrT="[Tekst]" phldr="1"/>
      <dgm:spPr/>
      <dgm:t>
        <a:bodyPr/>
        <a:lstStyle/>
        <a:p>
          <a:endParaRPr lang="en-US" noProof="0" dirty="0"/>
        </a:p>
      </dgm:t>
    </dgm:pt>
    <dgm:pt modelId="{8AAF9711-A0C8-4D80-B33A-3AC03EED0087}" type="parTrans" cxnId="{554BE650-C165-45A2-B07B-F2FFF7A989B4}">
      <dgm:prSet/>
      <dgm:spPr/>
      <dgm:t>
        <a:bodyPr/>
        <a:lstStyle/>
        <a:p>
          <a:endParaRPr lang="en-US" noProof="0" dirty="0"/>
        </a:p>
      </dgm:t>
    </dgm:pt>
    <dgm:pt modelId="{AD61702E-A7CB-4C9C-AEA3-51E154B48C33}" type="sibTrans" cxnId="{554BE650-C165-45A2-B07B-F2FFF7A989B4}">
      <dgm:prSet/>
      <dgm:spPr/>
      <dgm:t>
        <a:bodyPr/>
        <a:lstStyle/>
        <a:p>
          <a:endParaRPr lang="en-US" noProof="0" dirty="0"/>
        </a:p>
      </dgm:t>
    </dgm:pt>
    <dgm:pt modelId="{0B7BE8E0-5AB2-4702-8A65-36E02918F0AC}">
      <dgm:prSet phldrT="[Tekst]" phldr="1"/>
      <dgm:spPr>
        <a:noFill/>
      </dgm:spPr>
      <dgm:t>
        <a:bodyPr/>
        <a:lstStyle/>
        <a:p>
          <a:endParaRPr lang="en-US" noProof="0" dirty="0"/>
        </a:p>
      </dgm:t>
    </dgm:pt>
    <dgm:pt modelId="{461C81DA-1723-4A3D-A4D6-A7E8E2CEE421}" type="parTrans" cxnId="{E7009B91-B614-40EC-A94A-37A129679171}">
      <dgm:prSet/>
      <dgm:spPr/>
      <dgm:t>
        <a:bodyPr/>
        <a:lstStyle/>
        <a:p>
          <a:endParaRPr lang="en-US" noProof="0" dirty="0"/>
        </a:p>
      </dgm:t>
    </dgm:pt>
    <dgm:pt modelId="{383B42BA-5F02-4D7D-88C6-9AB63C0A4C2B}" type="sibTrans" cxnId="{E7009B91-B614-40EC-A94A-37A129679171}">
      <dgm:prSet/>
      <dgm:spPr/>
      <dgm:t>
        <a:bodyPr/>
        <a:lstStyle/>
        <a:p>
          <a:endParaRPr lang="en-US" noProof="0" dirty="0"/>
        </a:p>
      </dgm:t>
    </dgm:pt>
    <dgm:pt modelId="{4EF464DB-1376-4B1F-AF4A-B948ED7A6342}">
      <dgm:prSet/>
      <dgm:spPr/>
      <dgm:t>
        <a:bodyPr/>
        <a:lstStyle/>
        <a:p>
          <a:endParaRPr lang="en-US" noProof="0" dirty="0"/>
        </a:p>
      </dgm:t>
    </dgm:pt>
    <dgm:pt modelId="{B5D9B685-5968-4B40-B48E-538C607FE17E}" type="parTrans" cxnId="{13833DCF-051A-433C-9AEF-B67E78D0C0E4}">
      <dgm:prSet/>
      <dgm:spPr/>
      <dgm:t>
        <a:bodyPr/>
        <a:lstStyle/>
        <a:p>
          <a:endParaRPr lang="en-US" noProof="0" dirty="0"/>
        </a:p>
      </dgm:t>
    </dgm:pt>
    <dgm:pt modelId="{AEFC1579-2365-4182-BF38-AD676C165834}" type="sibTrans" cxnId="{13833DCF-051A-433C-9AEF-B67E78D0C0E4}">
      <dgm:prSet/>
      <dgm:spPr/>
      <dgm:t>
        <a:bodyPr/>
        <a:lstStyle/>
        <a:p>
          <a:endParaRPr lang="en-US" noProof="0" dirty="0"/>
        </a:p>
      </dgm:t>
    </dgm:pt>
    <dgm:pt modelId="{D7342530-C363-4D2D-A846-453B91C38847}">
      <dgm:prSet/>
      <dgm:spPr/>
      <dgm:t>
        <a:bodyPr/>
        <a:lstStyle/>
        <a:p>
          <a:endParaRPr lang="en-US" noProof="0" dirty="0"/>
        </a:p>
      </dgm:t>
    </dgm:pt>
    <dgm:pt modelId="{3E00E382-BA89-42A5-B0A0-22048B18AB4A}" type="parTrans" cxnId="{28BF5E1A-4C51-428D-A1A3-34BCF5D90C4B}">
      <dgm:prSet/>
      <dgm:spPr/>
      <dgm:t>
        <a:bodyPr/>
        <a:lstStyle/>
        <a:p>
          <a:endParaRPr lang="en-US" noProof="0" dirty="0"/>
        </a:p>
      </dgm:t>
    </dgm:pt>
    <dgm:pt modelId="{28DCCFA9-8C1A-4E01-8766-CEAB721EFE71}" type="sibTrans" cxnId="{28BF5E1A-4C51-428D-A1A3-34BCF5D90C4B}">
      <dgm:prSet/>
      <dgm:spPr/>
      <dgm:t>
        <a:bodyPr/>
        <a:lstStyle/>
        <a:p>
          <a:endParaRPr lang="en-US" noProof="0" dirty="0"/>
        </a:p>
      </dgm:t>
    </dgm:pt>
    <dgm:pt modelId="{7A0B0659-A700-4BB7-BE4A-45334EBCF00D}">
      <dgm:prSet/>
      <dgm:spPr/>
      <dgm:t>
        <a:bodyPr/>
        <a:lstStyle/>
        <a:p>
          <a:endParaRPr lang="en-US" noProof="0" dirty="0"/>
        </a:p>
      </dgm:t>
    </dgm:pt>
    <dgm:pt modelId="{B8FA930F-BB0F-4C99-BF0F-576A807A0E0B}" type="parTrans" cxnId="{AB8EA59B-9141-4FD6-980B-35A6233E5829}">
      <dgm:prSet/>
      <dgm:spPr/>
      <dgm:t>
        <a:bodyPr/>
        <a:lstStyle/>
        <a:p>
          <a:endParaRPr lang="en-US" noProof="0" dirty="0"/>
        </a:p>
      </dgm:t>
    </dgm:pt>
    <dgm:pt modelId="{86A347CB-5704-449A-B094-3B0BB277124A}" type="sibTrans" cxnId="{AB8EA59B-9141-4FD6-980B-35A6233E5829}">
      <dgm:prSet/>
      <dgm:spPr/>
      <dgm:t>
        <a:bodyPr/>
        <a:lstStyle/>
        <a:p>
          <a:endParaRPr lang="en-US" noProof="0" dirty="0"/>
        </a:p>
      </dgm:t>
    </dgm:pt>
    <dgm:pt modelId="{516A2E9A-2327-4579-9B35-E8CCEB2BC7A7}" type="pres">
      <dgm:prSet presAssocID="{7CD3D3E2-98A8-40C6-A071-82D148C86397}" presName="diagram" presStyleCnt="0">
        <dgm:presLayoutVars>
          <dgm:chPref val="1"/>
          <dgm:dir/>
          <dgm:animOne val="branch"/>
          <dgm:animLvl val="lvl"/>
          <dgm:resizeHandles val="exact"/>
        </dgm:presLayoutVars>
      </dgm:prSet>
      <dgm:spPr/>
    </dgm:pt>
    <dgm:pt modelId="{C97E13A3-5BF5-4387-8C07-1A5640B70245}" type="pres">
      <dgm:prSet presAssocID="{B8495476-4033-4ABB-87C1-ED2588DC56E1}" presName="root1" presStyleCnt="0"/>
      <dgm:spPr/>
    </dgm:pt>
    <dgm:pt modelId="{5AE16AF2-0DF8-432C-9846-E8F22E58F502}" type="pres">
      <dgm:prSet presAssocID="{B8495476-4033-4ABB-87C1-ED2588DC56E1}" presName="LevelOneTextNode" presStyleLbl="node0" presStyleIdx="0" presStyleCnt="1" custLinFactNeighborY="-4006">
        <dgm:presLayoutVars>
          <dgm:chPref val="3"/>
        </dgm:presLayoutVars>
      </dgm:prSet>
      <dgm:spPr/>
    </dgm:pt>
    <dgm:pt modelId="{4F48F334-C1AD-44CF-A49E-8F9377B5B3FF}" type="pres">
      <dgm:prSet presAssocID="{B8495476-4033-4ABB-87C1-ED2588DC56E1}" presName="level2hierChild" presStyleCnt="0"/>
      <dgm:spPr/>
    </dgm:pt>
    <dgm:pt modelId="{75BE34C9-0BD7-481D-9CCA-F558283DEAC5}" type="pres">
      <dgm:prSet presAssocID="{0F98075A-5C88-400B-AADB-43C6519270B5}" presName="conn2-1" presStyleLbl="parChTrans1D2" presStyleIdx="0" presStyleCnt="2"/>
      <dgm:spPr/>
    </dgm:pt>
    <dgm:pt modelId="{346A4B15-2C24-416E-A0A4-9B26F0685167}" type="pres">
      <dgm:prSet presAssocID="{0F98075A-5C88-400B-AADB-43C6519270B5}" presName="connTx" presStyleLbl="parChTrans1D2" presStyleIdx="0" presStyleCnt="2"/>
      <dgm:spPr/>
    </dgm:pt>
    <dgm:pt modelId="{AD18FBF6-47CF-4DEA-8BAC-6121DE046CEA}" type="pres">
      <dgm:prSet presAssocID="{7B0AA87F-0E35-416E-A88F-9548DB510AE5}" presName="root2" presStyleCnt="0"/>
      <dgm:spPr/>
    </dgm:pt>
    <dgm:pt modelId="{BA027035-811B-4893-B978-07FBF8218EE9}" type="pres">
      <dgm:prSet presAssocID="{7B0AA87F-0E35-416E-A88F-9548DB510AE5}" presName="LevelTwoTextNode" presStyleLbl="node2" presStyleIdx="0" presStyleCnt="2">
        <dgm:presLayoutVars>
          <dgm:chPref val="3"/>
        </dgm:presLayoutVars>
      </dgm:prSet>
      <dgm:spPr/>
    </dgm:pt>
    <dgm:pt modelId="{AD4B9008-F550-4FA8-94F3-A126AA1AD714}" type="pres">
      <dgm:prSet presAssocID="{7B0AA87F-0E35-416E-A88F-9548DB510AE5}" presName="level3hierChild" presStyleCnt="0"/>
      <dgm:spPr/>
    </dgm:pt>
    <dgm:pt modelId="{D1BC0DCB-8DF9-4045-B606-D9A35774DF1E}" type="pres">
      <dgm:prSet presAssocID="{5B3991FD-716E-459C-9682-986581A31A21}" presName="conn2-1" presStyleLbl="parChTrans1D3" presStyleIdx="0" presStyleCnt="3"/>
      <dgm:spPr/>
    </dgm:pt>
    <dgm:pt modelId="{768282E2-832B-46D0-AF88-56145D3BA0B0}" type="pres">
      <dgm:prSet presAssocID="{5B3991FD-716E-459C-9682-986581A31A21}" presName="connTx" presStyleLbl="parChTrans1D3" presStyleIdx="0" presStyleCnt="3"/>
      <dgm:spPr/>
    </dgm:pt>
    <dgm:pt modelId="{B0770044-60DD-475A-9F34-880EDB6D2D78}" type="pres">
      <dgm:prSet presAssocID="{BACC8585-B8AC-4654-9D76-646C9CA93ACE}" presName="root2" presStyleCnt="0"/>
      <dgm:spPr/>
    </dgm:pt>
    <dgm:pt modelId="{4643BC56-7783-4363-8D09-05216AB3E6F7}" type="pres">
      <dgm:prSet presAssocID="{BACC8585-B8AC-4654-9D76-646C9CA93ACE}" presName="LevelTwoTextNode" presStyleLbl="node3" presStyleIdx="0" presStyleCnt="3">
        <dgm:presLayoutVars>
          <dgm:chPref val="3"/>
        </dgm:presLayoutVars>
      </dgm:prSet>
      <dgm:spPr/>
    </dgm:pt>
    <dgm:pt modelId="{10ACE89B-000E-4FF9-907B-93919F56E750}" type="pres">
      <dgm:prSet presAssocID="{BACC8585-B8AC-4654-9D76-646C9CA93ACE}" presName="level3hierChild" presStyleCnt="0"/>
      <dgm:spPr/>
    </dgm:pt>
    <dgm:pt modelId="{BDED8562-6758-49D3-B944-3E5C90C30277}" type="pres">
      <dgm:prSet presAssocID="{B5D9B685-5968-4B40-B48E-538C607FE17E}" presName="conn2-1" presStyleLbl="parChTrans1D4" presStyleIdx="0" presStyleCnt="3"/>
      <dgm:spPr/>
    </dgm:pt>
    <dgm:pt modelId="{1FF4E1CA-C2FD-426C-A251-C60E4B971F98}" type="pres">
      <dgm:prSet presAssocID="{B5D9B685-5968-4B40-B48E-538C607FE17E}" presName="connTx" presStyleLbl="parChTrans1D4" presStyleIdx="0" presStyleCnt="3"/>
      <dgm:spPr/>
    </dgm:pt>
    <dgm:pt modelId="{A3C078E0-AED1-4B70-9F32-9FCBB63190CD}" type="pres">
      <dgm:prSet presAssocID="{4EF464DB-1376-4B1F-AF4A-B948ED7A6342}" presName="root2" presStyleCnt="0"/>
      <dgm:spPr/>
    </dgm:pt>
    <dgm:pt modelId="{9F9C3E65-E7CA-4DB6-BA3C-62143310748B}" type="pres">
      <dgm:prSet presAssocID="{4EF464DB-1376-4B1F-AF4A-B948ED7A6342}" presName="LevelTwoTextNode" presStyleLbl="node4" presStyleIdx="0" presStyleCnt="3">
        <dgm:presLayoutVars>
          <dgm:chPref val="3"/>
        </dgm:presLayoutVars>
      </dgm:prSet>
      <dgm:spPr/>
    </dgm:pt>
    <dgm:pt modelId="{5D82B2ED-29A0-41A2-8767-7891F680B073}" type="pres">
      <dgm:prSet presAssocID="{4EF464DB-1376-4B1F-AF4A-B948ED7A6342}" presName="level3hierChild" presStyleCnt="0"/>
      <dgm:spPr/>
    </dgm:pt>
    <dgm:pt modelId="{636C0AA5-1279-4C81-9A0F-CB046BCB1F98}" type="pres">
      <dgm:prSet presAssocID="{3FCA77A0-A847-4169-9540-00EECD2291CC}" presName="conn2-1" presStyleLbl="parChTrans1D3" presStyleIdx="1" presStyleCnt="3"/>
      <dgm:spPr/>
    </dgm:pt>
    <dgm:pt modelId="{52C8016B-1650-46F8-B9BE-EEB2A79B313A}" type="pres">
      <dgm:prSet presAssocID="{3FCA77A0-A847-4169-9540-00EECD2291CC}" presName="connTx" presStyleLbl="parChTrans1D3" presStyleIdx="1" presStyleCnt="3"/>
      <dgm:spPr/>
    </dgm:pt>
    <dgm:pt modelId="{13DD8524-3DB3-4194-910E-C50FA7640F61}" type="pres">
      <dgm:prSet presAssocID="{8B035BCB-E536-4C95-BB7F-9EDCED4095D6}" presName="root2" presStyleCnt="0"/>
      <dgm:spPr/>
    </dgm:pt>
    <dgm:pt modelId="{40086183-42CF-4191-86FD-A2DC62744219}" type="pres">
      <dgm:prSet presAssocID="{8B035BCB-E536-4C95-BB7F-9EDCED4095D6}" presName="LevelTwoTextNode" presStyleLbl="node3" presStyleIdx="1" presStyleCnt="3">
        <dgm:presLayoutVars>
          <dgm:chPref val="3"/>
        </dgm:presLayoutVars>
      </dgm:prSet>
      <dgm:spPr/>
    </dgm:pt>
    <dgm:pt modelId="{75CBA575-41AF-4FCA-87C9-0D983A910AC9}" type="pres">
      <dgm:prSet presAssocID="{8B035BCB-E536-4C95-BB7F-9EDCED4095D6}" presName="level3hierChild" presStyleCnt="0"/>
      <dgm:spPr/>
    </dgm:pt>
    <dgm:pt modelId="{30801E8A-95C4-40DF-8843-C9CABB9C92D1}" type="pres">
      <dgm:prSet presAssocID="{3E00E382-BA89-42A5-B0A0-22048B18AB4A}" presName="conn2-1" presStyleLbl="parChTrans1D4" presStyleIdx="1" presStyleCnt="3"/>
      <dgm:spPr/>
    </dgm:pt>
    <dgm:pt modelId="{7C15097F-39A9-4108-A871-718C952A2EED}" type="pres">
      <dgm:prSet presAssocID="{3E00E382-BA89-42A5-B0A0-22048B18AB4A}" presName="connTx" presStyleLbl="parChTrans1D4" presStyleIdx="1" presStyleCnt="3"/>
      <dgm:spPr/>
    </dgm:pt>
    <dgm:pt modelId="{3D3FD312-9879-46AC-9FE8-217C5C685D11}" type="pres">
      <dgm:prSet presAssocID="{D7342530-C363-4D2D-A846-453B91C38847}" presName="root2" presStyleCnt="0"/>
      <dgm:spPr/>
    </dgm:pt>
    <dgm:pt modelId="{7E70E238-BC00-4862-B750-587CDA105D16}" type="pres">
      <dgm:prSet presAssocID="{D7342530-C363-4D2D-A846-453B91C38847}" presName="LevelTwoTextNode" presStyleLbl="node4" presStyleIdx="1" presStyleCnt="3">
        <dgm:presLayoutVars>
          <dgm:chPref val="3"/>
        </dgm:presLayoutVars>
      </dgm:prSet>
      <dgm:spPr/>
    </dgm:pt>
    <dgm:pt modelId="{9C48A564-F8F3-45E3-AEC3-3ADF12A76054}" type="pres">
      <dgm:prSet presAssocID="{D7342530-C363-4D2D-A846-453B91C38847}" presName="level3hierChild" presStyleCnt="0"/>
      <dgm:spPr/>
    </dgm:pt>
    <dgm:pt modelId="{3B4C818B-827E-4FE9-AF69-0B6BD27E4AF3}" type="pres">
      <dgm:prSet presAssocID="{8AAF9711-A0C8-4D80-B33A-3AC03EED0087}" presName="conn2-1" presStyleLbl="parChTrans1D2" presStyleIdx="1" presStyleCnt="2"/>
      <dgm:spPr/>
    </dgm:pt>
    <dgm:pt modelId="{D38E03BF-FFB0-40BA-ADF7-9848608BEC33}" type="pres">
      <dgm:prSet presAssocID="{8AAF9711-A0C8-4D80-B33A-3AC03EED0087}" presName="connTx" presStyleLbl="parChTrans1D2" presStyleIdx="1" presStyleCnt="2"/>
      <dgm:spPr/>
    </dgm:pt>
    <dgm:pt modelId="{EB62B001-2155-49F6-9861-CB84CD3E97D5}" type="pres">
      <dgm:prSet presAssocID="{282FB93C-9212-472E-98BC-DB83940174CA}" presName="root2" presStyleCnt="0"/>
      <dgm:spPr/>
    </dgm:pt>
    <dgm:pt modelId="{895D5E29-2C4C-46C7-BA74-68B8C6ED23C9}" type="pres">
      <dgm:prSet presAssocID="{282FB93C-9212-472E-98BC-DB83940174CA}" presName="LevelTwoTextNode" presStyleLbl="node2" presStyleIdx="1" presStyleCnt="2">
        <dgm:presLayoutVars>
          <dgm:chPref val="3"/>
        </dgm:presLayoutVars>
      </dgm:prSet>
      <dgm:spPr/>
    </dgm:pt>
    <dgm:pt modelId="{C5ADBC6A-F33F-4917-A8C9-1296A91B3AC0}" type="pres">
      <dgm:prSet presAssocID="{282FB93C-9212-472E-98BC-DB83940174CA}" presName="level3hierChild" presStyleCnt="0"/>
      <dgm:spPr/>
    </dgm:pt>
    <dgm:pt modelId="{48843BFE-BC93-4BEF-AA8F-6B4C89F0039F}" type="pres">
      <dgm:prSet presAssocID="{461C81DA-1723-4A3D-A4D6-A7E8E2CEE421}" presName="conn2-1" presStyleLbl="parChTrans1D3" presStyleIdx="2" presStyleCnt="3"/>
      <dgm:spPr/>
    </dgm:pt>
    <dgm:pt modelId="{970F6934-9081-475A-AE7B-E43E95B728D8}" type="pres">
      <dgm:prSet presAssocID="{461C81DA-1723-4A3D-A4D6-A7E8E2CEE421}" presName="connTx" presStyleLbl="parChTrans1D3" presStyleIdx="2" presStyleCnt="3"/>
      <dgm:spPr/>
    </dgm:pt>
    <dgm:pt modelId="{C2B57439-26E5-419D-9A51-A1DE92EE26BC}" type="pres">
      <dgm:prSet presAssocID="{0B7BE8E0-5AB2-4702-8A65-36E02918F0AC}" presName="root2" presStyleCnt="0"/>
      <dgm:spPr/>
    </dgm:pt>
    <dgm:pt modelId="{656CFBEE-54C3-406B-8036-CC496E8989D9}" type="pres">
      <dgm:prSet presAssocID="{0B7BE8E0-5AB2-4702-8A65-36E02918F0AC}" presName="LevelTwoTextNode" presStyleLbl="node3" presStyleIdx="2" presStyleCnt="3">
        <dgm:presLayoutVars>
          <dgm:chPref val="3"/>
        </dgm:presLayoutVars>
      </dgm:prSet>
      <dgm:spPr/>
    </dgm:pt>
    <dgm:pt modelId="{B78846AF-49EC-491A-9361-282A13527820}" type="pres">
      <dgm:prSet presAssocID="{0B7BE8E0-5AB2-4702-8A65-36E02918F0AC}" presName="level3hierChild" presStyleCnt="0"/>
      <dgm:spPr/>
    </dgm:pt>
    <dgm:pt modelId="{86BBF510-EFD4-49F1-AE9D-7F5EDFB519A5}" type="pres">
      <dgm:prSet presAssocID="{B8FA930F-BB0F-4C99-BF0F-576A807A0E0B}" presName="conn2-1" presStyleLbl="parChTrans1D4" presStyleIdx="2" presStyleCnt="3"/>
      <dgm:spPr/>
    </dgm:pt>
    <dgm:pt modelId="{F22DA879-3DE5-4793-8EA7-A945FACABDD3}" type="pres">
      <dgm:prSet presAssocID="{B8FA930F-BB0F-4C99-BF0F-576A807A0E0B}" presName="connTx" presStyleLbl="parChTrans1D4" presStyleIdx="2" presStyleCnt="3"/>
      <dgm:spPr/>
    </dgm:pt>
    <dgm:pt modelId="{C0D69039-56F9-4DCB-AA5C-88D8BE6C9AD9}" type="pres">
      <dgm:prSet presAssocID="{7A0B0659-A700-4BB7-BE4A-45334EBCF00D}" presName="root2" presStyleCnt="0"/>
      <dgm:spPr/>
    </dgm:pt>
    <dgm:pt modelId="{030A6801-62E9-48CB-BF23-E822A0A4F3BF}" type="pres">
      <dgm:prSet presAssocID="{7A0B0659-A700-4BB7-BE4A-45334EBCF00D}" presName="LevelTwoTextNode" presStyleLbl="node4" presStyleIdx="2" presStyleCnt="3">
        <dgm:presLayoutVars>
          <dgm:chPref val="3"/>
        </dgm:presLayoutVars>
      </dgm:prSet>
      <dgm:spPr/>
    </dgm:pt>
    <dgm:pt modelId="{1C0FD895-B162-4399-B869-1EEFF8A7F017}" type="pres">
      <dgm:prSet presAssocID="{7A0B0659-A700-4BB7-BE4A-45334EBCF00D}" presName="level3hierChild" presStyleCnt="0"/>
      <dgm:spPr/>
    </dgm:pt>
  </dgm:ptLst>
  <dgm:cxnLst>
    <dgm:cxn modelId="{C79CCE05-0A35-413B-88AB-6FA6E6B041EF}" srcId="{7B0AA87F-0E35-416E-A88F-9548DB510AE5}" destId="{8B035BCB-E536-4C95-BB7F-9EDCED4095D6}" srcOrd="1" destOrd="0" parTransId="{3FCA77A0-A847-4169-9540-00EECD2291CC}" sibTransId="{9A52A1F4-88A0-46FF-9B74-30449B138F19}"/>
    <dgm:cxn modelId="{E88C8506-07A3-4FC0-A7C8-CE799089DAD0}" type="presOf" srcId="{8B035BCB-E536-4C95-BB7F-9EDCED4095D6}" destId="{40086183-42CF-4191-86FD-A2DC62744219}" srcOrd="0" destOrd="0" presId="urn:microsoft.com/office/officeart/2005/8/layout/hierarchy2"/>
    <dgm:cxn modelId="{960F4F07-DD82-4DBC-BAD3-5076A2094EB4}" srcId="{7B0AA87F-0E35-416E-A88F-9548DB510AE5}" destId="{BACC8585-B8AC-4654-9D76-646C9CA93ACE}" srcOrd="0" destOrd="0" parTransId="{5B3991FD-716E-459C-9682-986581A31A21}" sibTransId="{EC2BFCA3-347D-4D78-A5A1-0905019952DD}"/>
    <dgm:cxn modelId="{2857CA0E-F40F-483B-9766-72C57CAB2638}" type="presOf" srcId="{BACC8585-B8AC-4654-9D76-646C9CA93ACE}" destId="{4643BC56-7783-4363-8D09-05216AB3E6F7}" srcOrd="0" destOrd="0" presId="urn:microsoft.com/office/officeart/2005/8/layout/hierarchy2"/>
    <dgm:cxn modelId="{0ADC2319-CB9E-4971-BB8F-3E22F5F8D612}" type="presOf" srcId="{461C81DA-1723-4A3D-A4D6-A7E8E2CEE421}" destId="{48843BFE-BC93-4BEF-AA8F-6B4C89F0039F}" srcOrd="0" destOrd="0" presId="urn:microsoft.com/office/officeart/2005/8/layout/hierarchy2"/>
    <dgm:cxn modelId="{28BF5E1A-4C51-428D-A1A3-34BCF5D90C4B}" srcId="{8B035BCB-E536-4C95-BB7F-9EDCED4095D6}" destId="{D7342530-C363-4D2D-A846-453B91C38847}" srcOrd="0" destOrd="0" parTransId="{3E00E382-BA89-42A5-B0A0-22048B18AB4A}" sibTransId="{28DCCFA9-8C1A-4E01-8766-CEAB721EFE71}"/>
    <dgm:cxn modelId="{BB971C1B-EC68-43A2-B7EB-0767A977BEF6}" type="presOf" srcId="{7B0AA87F-0E35-416E-A88F-9548DB510AE5}" destId="{BA027035-811B-4893-B978-07FBF8218EE9}" srcOrd="0" destOrd="0" presId="urn:microsoft.com/office/officeart/2005/8/layout/hierarchy2"/>
    <dgm:cxn modelId="{B2B1561B-596C-4921-B964-1404FA7C8935}" type="presOf" srcId="{3FCA77A0-A847-4169-9540-00EECD2291CC}" destId="{636C0AA5-1279-4C81-9A0F-CB046BCB1F98}" srcOrd="0" destOrd="0" presId="urn:microsoft.com/office/officeart/2005/8/layout/hierarchy2"/>
    <dgm:cxn modelId="{C65F9722-EB9D-4777-8721-8526FF941100}" type="presOf" srcId="{0F98075A-5C88-400B-AADB-43C6519270B5}" destId="{346A4B15-2C24-416E-A0A4-9B26F0685167}" srcOrd="1" destOrd="0" presId="urn:microsoft.com/office/officeart/2005/8/layout/hierarchy2"/>
    <dgm:cxn modelId="{94548726-1B05-4E5C-9142-D1D1C14B257D}" type="presOf" srcId="{8AAF9711-A0C8-4D80-B33A-3AC03EED0087}" destId="{D38E03BF-FFB0-40BA-ADF7-9848608BEC33}" srcOrd="1" destOrd="0" presId="urn:microsoft.com/office/officeart/2005/8/layout/hierarchy2"/>
    <dgm:cxn modelId="{F602F427-4E45-46C6-9139-FBAA0B58B1C5}" type="presOf" srcId="{D7342530-C363-4D2D-A846-453B91C38847}" destId="{7E70E238-BC00-4862-B750-587CDA105D16}" srcOrd="0" destOrd="0" presId="urn:microsoft.com/office/officeart/2005/8/layout/hierarchy2"/>
    <dgm:cxn modelId="{D0B74C2A-9101-45D6-BEBE-5B8307C5A00A}" type="presOf" srcId="{B8FA930F-BB0F-4C99-BF0F-576A807A0E0B}" destId="{86BBF510-EFD4-49F1-AE9D-7F5EDFB519A5}" srcOrd="0" destOrd="0" presId="urn:microsoft.com/office/officeart/2005/8/layout/hierarchy2"/>
    <dgm:cxn modelId="{11FFFE33-451A-4240-94B6-A204F2A12CBD}" srcId="{7CD3D3E2-98A8-40C6-A071-82D148C86397}" destId="{B8495476-4033-4ABB-87C1-ED2588DC56E1}" srcOrd="0" destOrd="0" parTransId="{595161AF-A5EB-471E-9E37-DACA2B3C4C43}" sibTransId="{683D7BB4-D202-42C7-A3F0-1C48F433525E}"/>
    <dgm:cxn modelId="{3FA5F95F-06E0-4E80-9FE8-F37ED22849E5}" type="presOf" srcId="{7CD3D3E2-98A8-40C6-A071-82D148C86397}" destId="{516A2E9A-2327-4579-9B35-E8CCEB2BC7A7}" srcOrd="0" destOrd="0" presId="urn:microsoft.com/office/officeart/2005/8/layout/hierarchy2"/>
    <dgm:cxn modelId="{A17B5764-2F09-4D2C-B04F-A05E4EFAA17E}" type="presOf" srcId="{8AAF9711-A0C8-4D80-B33A-3AC03EED0087}" destId="{3B4C818B-827E-4FE9-AF69-0B6BD27E4AF3}" srcOrd="0" destOrd="0" presId="urn:microsoft.com/office/officeart/2005/8/layout/hierarchy2"/>
    <dgm:cxn modelId="{13C6406C-EDAB-4C47-8FCF-D3331A926D15}" type="presOf" srcId="{4EF464DB-1376-4B1F-AF4A-B948ED7A6342}" destId="{9F9C3E65-E7CA-4DB6-BA3C-62143310748B}" srcOrd="0" destOrd="0" presId="urn:microsoft.com/office/officeart/2005/8/layout/hierarchy2"/>
    <dgm:cxn modelId="{7F2A7F6E-6222-4140-9EB0-D54A8BCB7A0C}" type="presOf" srcId="{3E00E382-BA89-42A5-B0A0-22048B18AB4A}" destId="{7C15097F-39A9-4108-A871-718C952A2EED}" srcOrd="1" destOrd="0" presId="urn:microsoft.com/office/officeart/2005/8/layout/hierarchy2"/>
    <dgm:cxn modelId="{554BE650-C165-45A2-B07B-F2FFF7A989B4}" srcId="{B8495476-4033-4ABB-87C1-ED2588DC56E1}" destId="{282FB93C-9212-472E-98BC-DB83940174CA}" srcOrd="1" destOrd="0" parTransId="{8AAF9711-A0C8-4D80-B33A-3AC03EED0087}" sibTransId="{AD61702E-A7CB-4C9C-AEA3-51E154B48C33}"/>
    <dgm:cxn modelId="{B7F48852-BEB6-4735-AE1B-848C5FCAEA52}" type="presOf" srcId="{B5D9B685-5968-4B40-B48E-538C607FE17E}" destId="{BDED8562-6758-49D3-B944-3E5C90C30277}" srcOrd="0" destOrd="0" presId="urn:microsoft.com/office/officeart/2005/8/layout/hierarchy2"/>
    <dgm:cxn modelId="{FC03E356-0B36-4ED7-A4C1-BAEFAA85F2D7}" type="presOf" srcId="{5B3991FD-716E-459C-9682-986581A31A21}" destId="{768282E2-832B-46D0-AF88-56145D3BA0B0}" srcOrd="1" destOrd="0" presId="urn:microsoft.com/office/officeart/2005/8/layout/hierarchy2"/>
    <dgm:cxn modelId="{656D7380-4CD9-40F3-804A-CE95CC33EDA5}" type="presOf" srcId="{B5D9B685-5968-4B40-B48E-538C607FE17E}" destId="{1FF4E1CA-C2FD-426C-A251-C60E4B971F98}" srcOrd="1" destOrd="0" presId="urn:microsoft.com/office/officeart/2005/8/layout/hierarchy2"/>
    <dgm:cxn modelId="{9F9DA480-CF42-4F4B-9F7A-36C7161000FA}" type="presOf" srcId="{7A0B0659-A700-4BB7-BE4A-45334EBCF00D}" destId="{030A6801-62E9-48CB-BF23-E822A0A4F3BF}" srcOrd="0" destOrd="0" presId="urn:microsoft.com/office/officeart/2005/8/layout/hierarchy2"/>
    <dgm:cxn modelId="{BA944C88-EA3A-4ECC-B20A-64A9DD10DE5F}" type="presOf" srcId="{3FCA77A0-A847-4169-9540-00EECD2291CC}" destId="{52C8016B-1650-46F8-B9BE-EEB2A79B313A}" srcOrd="1" destOrd="0" presId="urn:microsoft.com/office/officeart/2005/8/layout/hierarchy2"/>
    <dgm:cxn modelId="{59F6288B-59D8-4A18-A1B2-01E3AD4921AE}" type="presOf" srcId="{3E00E382-BA89-42A5-B0A0-22048B18AB4A}" destId="{30801E8A-95C4-40DF-8843-C9CABB9C92D1}" srcOrd="0" destOrd="0" presId="urn:microsoft.com/office/officeart/2005/8/layout/hierarchy2"/>
    <dgm:cxn modelId="{E7009B91-B614-40EC-A94A-37A129679171}" srcId="{282FB93C-9212-472E-98BC-DB83940174CA}" destId="{0B7BE8E0-5AB2-4702-8A65-36E02918F0AC}" srcOrd="0" destOrd="0" parTransId="{461C81DA-1723-4A3D-A4D6-A7E8E2CEE421}" sibTransId="{383B42BA-5F02-4D7D-88C6-9AB63C0A4C2B}"/>
    <dgm:cxn modelId="{AB8EA59B-9141-4FD6-980B-35A6233E5829}" srcId="{0B7BE8E0-5AB2-4702-8A65-36E02918F0AC}" destId="{7A0B0659-A700-4BB7-BE4A-45334EBCF00D}" srcOrd="0" destOrd="0" parTransId="{B8FA930F-BB0F-4C99-BF0F-576A807A0E0B}" sibTransId="{86A347CB-5704-449A-B094-3B0BB277124A}"/>
    <dgm:cxn modelId="{8D0EF4A3-89D0-472F-9D56-17C025C639E3}" type="presOf" srcId="{0B7BE8E0-5AB2-4702-8A65-36E02918F0AC}" destId="{656CFBEE-54C3-406B-8036-CC496E8989D9}" srcOrd="0" destOrd="0" presId="urn:microsoft.com/office/officeart/2005/8/layout/hierarchy2"/>
    <dgm:cxn modelId="{CB3899B0-4393-49A4-B293-BBB2635D9484}" srcId="{B8495476-4033-4ABB-87C1-ED2588DC56E1}" destId="{7B0AA87F-0E35-416E-A88F-9548DB510AE5}" srcOrd="0" destOrd="0" parTransId="{0F98075A-5C88-400B-AADB-43C6519270B5}" sibTransId="{AEB86EED-73CE-4794-9BF4-99CC8344CF6B}"/>
    <dgm:cxn modelId="{7BFA88B9-257E-4C7B-8398-AA4B72BAF991}" type="presOf" srcId="{5B3991FD-716E-459C-9682-986581A31A21}" destId="{D1BC0DCB-8DF9-4045-B606-D9A35774DF1E}" srcOrd="0" destOrd="0" presId="urn:microsoft.com/office/officeart/2005/8/layout/hierarchy2"/>
    <dgm:cxn modelId="{41593FCB-76DF-4E9F-B0A1-FE483F95F835}" type="presOf" srcId="{0F98075A-5C88-400B-AADB-43C6519270B5}" destId="{75BE34C9-0BD7-481D-9CCA-F558283DEAC5}" srcOrd="0" destOrd="0" presId="urn:microsoft.com/office/officeart/2005/8/layout/hierarchy2"/>
    <dgm:cxn modelId="{13833DCF-051A-433C-9AEF-B67E78D0C0E4}" srcId="{BACC8585-B8AC-4654-9D76-646C9CA93ACE}" destId="{4EF464DB-1376-4B1F-AF4A-B948ED7A6342}" srcOrd="0" destOrd="0" parTransId="{B5D9B685-5968-4B40-B48E-538C607FE17E}" sibTransId="{AEFC1579-2365-4182-BF38-AD676C165834}"/>
    <dgm:cxn modelId="{4C39D0D9-AF43-4C79-B403-994D95E34F3D}" type="presOf" srcId="{461C81DA-1723-4A3D-A4D6-A7E8E2CEE421}" destId="{970F6934-9081-475A-AE7B-E43E95B728D8}" srcOrd="1" destOrd="0" presId="urn:microsoft.com/office/officeart/2005/8/layout/hierarchy2"/>
    <dgm:cxn modelId="{5BF550F2-D533-4BC0-8749-2D4E05390946}" type="presOf" srcId="{B8495476-4033-4ABB-87C1-ED2588DC56E1}" destId="{5AE16AF2-0DF8-432C-9846-E8F22E58F502}" srcOrd="0" destOrd="0" presId="urn:microsoft.com/office/officeart/2005/8/layout/hierarchy2"/>
    <dgm:cxn modelId="{754A4BF6-0CD9-4B4A-A679-C9CE82EED717}" type="presOf" srcId="{B8FA930F-BB0F-4C99-BF0F-576A807A0E0B}" destId="{F22DA879-3DE5-4793-8EA7-A945FACABDD3}" srcOrd="1" destOrd="0" presId="urn:microsoft.com/office/officeart/2005/8/layout/hierarchy2"/>
    <dgm:cxn modelId="{720B49FC-170D-4028-B67E-B77637405238}" type="presOf" srcId="{282FB93C-9212-472E-98BC-DB83940174CA}" destId="{895D5E29-2C4C-46C7-BA74-68B8C6ED23C9}" srcOrd="0" destOrd="0" presId="urn:microsoft.com/office/officeart/2005/8/layout/hierarchy2"/>
    <dgm:cxn modelId="{005E6307-6BD0-45B9-94A6-8193ADC698CB}" type="presParOf" srcId="{516A2E9A-2327-4579-9B35-E8CCEB2BC7A7}" destId="{C97E13A3-5BF5-4387-8C07-1A5640B70245}" srcOrd="0" destOrd="0" presId="urn:microsoft.com/office/officeart/2005/8/layout/hierarchy2"/>
    <dgm:cxn modelId="{000305A7-FD47-4CF4-9BB8-83CCBF02C5BF}" type="presParOf" srcId="{C97E13A3-5BF5-4387-8C07-1A5640B70245}" destId="{5AE16AF2-0DF8-432C-9846-E8F22E58F502}" srcOrd="0" destOrd="0" presId="urn:microsoft.com/office/officeart/2005/8/layout/hierarchy2"/>
    <dgm:cxn modelId="{C60EEF60-691F-41CD-A982-4C796B3D637D}" type="presParOf" srcId="{C97E13A3-5BF5-4387-8C07-1A5640B70245}" destId="{4F48F334-C1AD-44CF-A49E-8F9377B5B3FF}" srcOrd="1" destOrd="0" presId="urn:microsoft.com/office/officeart/2005/8/layout/hierarchy2"/>
    <dgm:cxn modelId="{B2DBBE3C-B488-4924-86E7-0CD1E28BC8D1}" type="presParOf" srcId="{4F48F334-C1AD-44CF-A49E-8F9377B5B3FF}" destId="{75BE34C9-0BD7-481D-9CCA-F558283DEAC5}" srcOrd="0" destOrd="0" presId="urn:microsoft.com/office/officeart/2005/8/layout/hierarchy2"/>
    <dgm:cxn modelId="{088B2540-EB5B-48EF-82EF-A1C147492FB1}" type="presParOf" srcId="{75BE34C9-0BD7-481D-9CCA-F558283DEAC5}" destId="{346A4B15-2C24-416E-A0A4-9B26F0685167}" srcOrd="0" destOrd="0" presId="urn:microsoft.com/office/officeart/2005/8/layout/hierarchy2"/>
    <dgm:cxn modelId="{B6D542E4-7E34-49A0-8D2B-8E005E3E2F25}" type="presParOf" srcId="{4F48F334-C1AD-44CF-A49E-8F9377B5B3FF}" destId="{AD18FBF6-47CF-4DEA-8BAC-6121DE046CEA}" srcOrd="1" destOrd="0" presId="urn:microsoft.com/office/officeart/2005/8/layout/hierarchy2"/>
    <dgm:cxn modelId="{F537488D-E4D0-4EDC-8FD6-416EC73879CD}" type="presParOf" srcId="{AD18FBF6-47CF-4DEA-8BAC-6121DE046CEA}" destId="{BA027035-811B-4893-B978-07FBF8218EE9}" srcOrd="0" destOrd="0" presId="urn:microsoft.com/office/officeart/2005/8/layout/hierarchy2"/>
    <dgm:cxn modelId="{E4141D2F-892A-4F15-BCEE-E6C6CD6E69CF}" type="presParOf" srcId="{AD18FBF6-47CF-4DEA-8BAC-6121DE046CEA}" destId="{AD4B9008-F550-4FA8-94F3-A126AA1AD714}" srcOrd="1" destOrd="0" presId="urn:microsoft.com/office/officeart/2005/8/layout/hierarchy2"/>
    <dgm:cxn modelId="{32D66349-0EE1-4A15-9827-32FC072A7D93}" type="presParOf" srcId="{AD4B9008-F550-4FA8-94F3-A126AA1AD714}" destId="{D1BC0DCB-8DF9-4045-B606-D9A35774DF1E}" srcOrd="0" destOrd="0" presId="urn:microsoft.com/office/officeart/2005/8/layout/hierarchy2"/>
    <dgm:cxn modelId="{7B00B9AD-DB54-4D0C-B607-7D719CF43F60}" type="presParOf" srcId="{D1BC0DCB-8DF9-4045-B606-D9A35774DF1E}" destId="{768282E2-832B-46D0-AF88-56145D3BA0B0}" srcOrd="0" destOrd="0" presId="urn:microsoft.com/office/officeart/2005/8/layout/hierarchy2"/>
    <dgm:cxn modelId="{B0452FF7-4865-4B55-8BC0-6749FBC4EBD6}" type="presParOf" srcId="{AD4B9008-F550-4FA8-94F3-A126AA1AD714}" destId="{B0770044-60DD-475A-9F34-880EDB6D2D78}" srcOrd="1" destOrd="0" presId="urn:microsoft.com/office/officeart/2005/8/layout/hierarchy2"/>
    <dgm:cxn modelId="{B4296736-A3FA-4349-8293-DAFB65C16526}" type="presParOf" srcId="{B0770044-60DD-475A-9F34-880EDB6D2D78}" destId="{4643BC56-7783-4363-8D09-05216AB3E6F7}" srcOrd="0" destOrd="0" presId="urn:microsoft.com/office/officeart/2005/8/layout/hierarchy2"/>
    <dgm:cxn modelId="{28B25E49-6937-4FF4-8587-93B117A41274}" type="presParOf" srcId="{B0770044-60DD-475A-9F34-880EDB6D2D78}" destId="{10ACE89B-000E-4FF9-907B-93919F56E750}" srcOrd="1" destOrd="0" presId="urn:microsoft.com/office/officeart/2005/8/layout/hierarchy2"/>
    <dgm:cxn modelId="{FAA53CE6-E551-47D0-8A2E-5C4062FE3279}" type="presParOf" srcId="{10ACE89B-000E-4FF9-907B-93919F56E750}" destId="{BDED8562-6758-49D3-B944-3E5C90C30277}" srcOrd="0" destOrd="0" presId="urn:microsoft.com/office/officeart/2005/8/layout/hierarchy2"/>
    <dgm:cxn modelId="{EA9FBF0F-B546-446D-9850-ACAC57BB8238}" type="presParOf" srcId="{BDED8562-6758-49D3-B944-3E5C90C30277}" destId="{1FF4E1CA-C2FD-426C-A251-C60E4B971F98}" srcOrd="0" destOrd="0" presId="urn:microsoft.com/office/officeart/2005/8/layout/hierarchy2"/>
    <dgm:cxn modelId="{E04247A7-4934-450D-B5EA-083E5308F9E2}" type="presParOf" srcId="{10ACE89B-000E-4FF9-907B-93919F56E750}" destId="{A3C078E0-AED1-4B70-9F32-9FCBB63190CD}" srcOrd="1" destOrd="0" presId="urn:microsoft.com/office/officeart/2005/8/layout/hierarchy2"/>
    <dgm:cxn modelId="{F28C930C-1D7E-4730-8FD4-D07AD6E32316}" type="presParOf" srcId="{A3C078E0-AED1-4B70-9F32-9FCBB63190CD}" destId="{9F9C3E65-E7CA-4DB6-BA3C-62143310748B}" srcOrd="0" destOrd="0" presId="urn:microsoft.com/office/officeart/2005/8/layout/hierarchy2"/>
    <dgm:cxn modelId="{C51311EC-F429-4D93-884A-37AFF6755A40}" type="presParOf" srcId="{A3C078E0-AED1-4B70-9F32-9FCBB63190CD}" destId="{5D82B2ED-29A0-41A2-8767-7891F680B073}" srcOrd="1" destOrd="0" presId="urn:microsoft.com/office/officeart/2005/8/layout/hierarchy2"/>
    <dgm:cxn modelId="{BD1EEC1E-CCBB-41FC-8CCC-BB95E42D20E5}" type="presParOf" srcId="{AD4B9008-F550-4FA8-94F3-A126AA1AD714}" destId="{636C0AA5-1279-4C81-9A0F-CB046BCB1F98}" srcOrd="2" destOrd="0" presId="urn:microsoft.com/office/officeart/2005/8/layout/hierarchy2"/>
    <dgm:cxn modelId="{61ED9A3D-7CA1-4BFD-8D5A-F48D7025E6CE}" type="presParOf" srcId="{636C0AA5-1279-4C81-9A0F-CB046BCB1F98}" destId="{52C8016B-1650-46F8-B9BE-EEB2A79B313A}" srcOrd="0" destOrd="0" presId="urn:microsoft.com/office/officeart/2005/8/layout/hierarchy2"/>
    <dgm:cxn modelId="{DD90D7C7-6C8B-4E57-876B-7CA789952761}" type="presParOf" srcId="{AD4B9008-F550-4FA8-94F3-A126AA1AD714}" destId="{13DD8524-3DB3-4194-910E-C50FA7640F61}" srcOrd="3" destOrd="0" presId="urn:microsoft.com/office/officeart/2005/8/layout/hierarchy2"/>
    <dgm:cxn modelId="{EAC6A0A3-176F-4C16-BC3C-822B61A6CB22}" type="presParOf" srcId="{13DD8524-3DB3-4194-910E-C50FA7640F61}" destId="{40086183-42CF-4191-86FD-A2DC62744219}" srcOrd="0" destOrd="0" presId="urn:microsoft.com/office/officeart/2005/8/layout/hierarchy2"/>
    <dgm:cxn modelId="{11E278B7-9261-48CA-A35F-7C12A54FE531}" type="presParOf" srcId="{13DD8524-3DB3-4194-910E-C50FA7640F61}" destId="{75CBA575-41AF-4FCA-87C9-0D983A910AC9}" srcOrd="1" destOrd="0" presId="urn:microsoft.com/office/officeart/2005/8/layout/hierarchy2"/>
    <dgm:cxn modelId="{DA5CEA78-5644-420A-B08E-202871A7BB21}" type="presParOf" srcId="{75CBA575-41AF-4FCA-87C9-0D983A910AC9}" destId="{30801E8A-95C4-40DF-8843-C9CABB9C92D1}" srcOrd="0" destOrd="0" presId="urn:microsoft.com/office/officeart/2005/8/layout/hierarchy2"/>
    <dgm:cxn modelId="{706B6747-B3E5-4B28-92A7-B7338F239F6C}" type="presParOf" srcId="{30801E8A-95C4-40DF-8843-C9CABB9C92D1}" destId="{7C15097F-39A9-4108-A871-718C952A2EED}" srcOrd="0" destOrd="0" presId="urn:microsoft.com/office/officeart/2005/8/layout/hierarchy2"/>
    <dgm:cxn modelId="{5C8C9B11-CFCF-461D-9B79-68B9C8E61169}" type="presParOf" srcId="{75CBA575-41AF-4FCA-87C9-0D983A910AC9}" destId="{3D3FD312-9879-46AC-9FE8-217C5C685D11}" srcOrd="1" destOrd="0" presId="urn:microsoft.com/office/officeart/2005/8/layout/hierarchy2"/>
    <dgm:cxn modelId="{CD8FD2F8-A0E2-4031-800F-B4D9F755FFF7}" type="presParOf" srcId="{3D3FD312-9879-46AC-9FE8-217C5C685D11}" destId="{7E70E238-BC00-4862-B750-587CDA105D16}" srcOrd="0" destOrd="0" presId="urn:microsoft.com/office/officeart/2005/8/layout/hierarchy2"/>
    <dgm:cxn modelId="{58FA4992-66E6-4935-801D-21DFFF35FFD6}" type="presParOf" srcId="{3D3FD312-9879-46AC-9FE8-217C5C685D11}" destId="{9C48A564-F8F3-45E3-AEC3-3ADF12A76054}" srcOrd="1" destOrd="0" presId="urn:microsoft.com/office/officeart/2005/8/layout/hierarchy2"/>
    <dgm:cxn modelId="{80527C79-5A75-42EB-84A2-180B50087AC9}" type="presParOf" srcId="{4F48F334-C1AD-44CF-A49E-8F9377B5B3FF}" destId="{3B4C818B-827E-4FE9-AF69-0B6BD27E4AF3}" srcOrd="2" destOrd="0" presId="urn:microsoft.com/office/officeart/2005/8/layout/hierarchy2"/>
    <dgm:cxn modelId="{B7278D9D-6F64-4229-8801-08CF4F9A7EA2}" type="presParOf" srcId="{3B4C818B-827E-4FE9-AF69-0B6BD27E4AF3}" destId="{D38E03BF-FFB0-40BA-ADF7-9848608BEC33}" srcOrd="0" destOrd="0" presId="urn:microsoft.com/office/officeart/2005/8/layout/hierarchy2"/>
    <dgm:cxn modelId="{C9660D2F-0031-4EB3-BEDF-55C0339BC076}" type="presParOf" srcId="{4F48F334-C1AD-44CF-A49E-8F9377B5B3FF}" destId="{EB62B001-2155-49F6-9861-CB84CD3E97D5}" srcOrd="3" destOrd="0" presId="urn:microsoft.com/office/officeart/2005/8/layout/hierarchy2"/>
    <dgm:cxn modelId="{FFD27CF4-7731-4F2E-A6A1-DDD565C88FDD}" type="presParOf" srcId="{EB62B001-2155-49F6-9861-CB84CD3E97D5}" destId="{895D5E29-2C4C-46C7-BA74-68B8C6ED23C9}" srcOrd="0" destOrd="0" presId="urn:microsoft.com/office/officeart/2005/8/layout/hierarchy2"/>
    <dgm:cxn modelId="{16ED0842-6148-4D3C-9681-E7D84D4F1A3F}" type="presParOf" srcId="{EB62B001-2155-49F6-9861-CB84CD3E97D5}" destId="{C5ADBC6A-F33F-4917-A8C9-1296A91B3AC0}" srcOrd="1" destOrd="0" presId="urn:microsoft.com/office/officeart/2005/8/layout/hierarchy2"/>
    <dgm:cxn modelId="{E3F903CE-89D5-44B2-8103-BC4EC6370180}" type="presParOf" srcId="{C5ADBC6A-F33F-4917-A8C9-1296A91B3AC0}" destId="{48843BFE-BC93-4BEF-AA8F-6B4C89F0039F}" srcOrd="0" destOrd="0" presId="urn:microsoft.com/office/officeart/2005/8/layout/hierarchy2"/>
    <dgm:cxn modelId="{C3D5EB71-AB2D-46E7-A329-B1D7A5B64257}" type="presParOf" srcId="{48843BFE-BC93-4BEF-AA8F-6B4C89F0039F}" destId="{970F6934-9081-475A-AE7B-E43E95B728D8}" srcOrd="0" destOrd="0" presId="urn:microsoft.com/office/officeart/2005/8/layout/hierarchy2"/>
    <dgm:cxn modelId="{757F9873-5815-4C23-A7C5-FDD4D59B66AC}" type="presParOf" srcId="{C5ADBC6A-F33F-4917-A8C9-1296A91B3AC0}" destId="{C2B57439-26E5-419D-9A51-A1DE92EE26BC}" srcOrd="1" destOrd="0" presId="urn:microsoft.com/office/officeart/2005/8/layout/hierarchy2"/>
    <dgm:cxn modelId="{C3494A4A-AB7A-403E-9013-BB2C147DDAE0}" type="presParOf" srcId="{C2B57439-26E5-419D-9A51-A1DE92EE26BC}" destId="{656CFBEE-54C3-406B-8036-CC496E8989D9}" srcOrd="0" destOrd="0" presId="urn:microsoft.com/office/officeart/2005/8/layout/hierarchy2"/>
    <dgm:cxn modelId="{19E7C2EF-5370-4506-B43D-2FC73C6B83F9}" type="presParOf" srcId="{C2B57439-26E5-419D-9A51-A1DE92EE26BC}" destId="{B78846AF-49EC-491A-9361-282A13527820}" srcOrd="1" destOrd="0" presId="urn:microsoft.com/office/officeart/2005/8/layout/hierarchy2"/>
    <dgm:cxn modelId="{DA65BE35-CD0D-459C-9B23-D3062556B383}" type="presParOf" srcId="{B78846AF-49EC-491A-9361-282A13527820}" destId="{86BBF510-EFD4-49F1-AE9D-7F5EDFB519A5}" srcOrd="0" destOrd="0" presId="urn:microsoft.com/office/officeart/2005/8/layout/hierarchy2"/>
    <dgm:cxn modelId="{17B72DAC-8FA1-4D86-B037-05EA2F3201B9}" type="presParOf" srcId="{86BBF510-EFD4-49F1-AE9D-7F5EDFB519A5}" destId="{F22DA879-3DE5-4793-8EA7-A945FACABDD3}" srcOrd="0" destOrd="0" presId="urn:microsoft.com/office/officeart/2005/8/layout/hierarchy2"/>
    <dgm:cxn modelId="{9DD39350-299A-41CD-BF84-B069A02D888B}" type="presParOf" srcId="{B78846AF-49EC-491A-9361-282A13527820}" destId="{C0D69039-56F9-4DCB-AA5C-88D8BE6C9AD9}" srcOrd="1" destOrd="0" presId="urn:microsoft.com/office/officeart/2005/8/layout/hierarchy2"/>
    <dgm:cxn modelId="{2238CB8D-79A5-4ACD-819D-B759A7C3114C}" type="presParOf" srcId="{C0D69039-56F9-4DCB-AA5C-88D8BE6C9AD9}" destId="{030A6801-62E9-48CB-BF23-E822A0A4F3BF}" srcOrd="0" destOrd="0" presId="urn:microsoft.com/office/officeart/2005/8/layout/hierarchy2"/>
    <dgm:cxn modelId="{87AD8CCA-C471-48F1-BB17-3DB8613E034D}" type="presParOf" srcId="{C0D69039-56F9-4DCB-AA5C-88D8BE6C9AD9}" destId="{1C0FD895-B162-4399-B869-1EEFF8A7F017}"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E8A3A1-C5E7-44B2-B1D7-F552BEAF38AB}" type="doc">
      <dgm:prSet loTypeId="urn:microsoft.com/office/officeart/2005/8/layout/orgChart1" loCatId="hierarchy" qsTypeId="urn:microsoft.com/office/officeart/2005/8/quickstyle/simple1" qsCatId="simple" csTypeId="urn:microsoft.com/office/officeart/2005/8/colors/accent6_2" csCatId="accent6" phldr="1"/>
      <dgm:spPr/>
      <dgm:t>
        <a:bodyPr/>
        <a:lstStyle/>
        <a:p>
          <a:endParaRPr lang="nb-NO"/>
        </a:p>
      </dgm:t>
    </dgm:pt>
    <dgm:pt modelId="{BEEE845F-248D-40F4-A403-FA531406A7AF}">
      <dgm:prSet phldrT="[Tekst]"/>
      <dgm:spPr/>
      <dgm:t>
        <a:bodyPr/>
        <a:lstStyle/>
        <a:p>
          <a:r>
            <a:rPr lang="nb-NO" dirty="0"/>
            <a:t>S1</a:t>
          </a:r>
        </a:p>
      </dgm:t>
    </dgm:pt>
    <dgm:pt modelId="{E6357BDD-9866-43BB-A8AD-45CE80487760}" type="parTrans" cxnId="{8CFA1600-677F-4EDA-921B-97D0DEB71F8E}">
      <dgm:prSet/>
      <dgm:spPr/>
      <dgm:t>
        <a:bodyPr/>
        <a:lstStyle/>
        <a:p>
          <a:endParaRPr lang="nb-NO"/>
        </a:p>
      </dgm:t>
    </dgm:pt>
    <dgm:pt modelId="{E48A3F2D-41C0-41E3-9683-800503AEAEF0}" type="sibTrans" cxnId="{8CFA1600-677F-4EDA-921B-97D0DEB71F8E}">
      <dgm:prSet/>
      <dgm:spPr/>
      <dgm:t>
        <a:bodyPr/>
        <a:lstStyle/>
        <a:p>
          <a:endParaRPr lang="nb-NO"/>
        </a:p>
      </dgm:t>
    </dgm:pt>
    <dgm:pt modelId="{59A204E7-BE94-4A84-9CB6-DD9CACD1F91B}">
      <dgm:prSet phldrT="[Tekst]"/>
      <dgm:spPr/>
      <dgm:t>
        <a:bodyPr/>
        <a:lstStyle/>
        <a:p>
          <a:r>
            <a:rPr lang="nb-NO" dirty="0"/>
            <a:t>Sub system1</a:t>
          </a:r>
        </a:p>
      </dgm:t>
    </dgm:pt>
    <dgm:pt modelId="{7AC16457-C616-4592-9E64-2986C02DA77E}" type="parTrans" cxnId="{0DE3446A-B8AF-4AF2-A55E-466A5DEB7076}">
      <dgm:prSet/>
      <dgm:spPr/>
      <dgm:t>
        <a:bodyPr/>
        <a:lstStyle/>
        <a:p>
          <a:endParaRPr lang="nb-NO"/>
        </a:p>
      </dgm:t>
    </dgm:pt>
    <dgm:pt modelId="{7A0F01A3-9F47-4D75-99DB-5471BAC35E94}" type="sibTrans" cxnId="{0DE3446A-B8AF-4AF2-A55E-466A5DEB7076}">
      <dgm:prSet/>
      <dgm:spPr/>
      <dgm:t>
        <a:bodyPr/>
        <a:lstStyle/>
        <a:p>
          <a:endParaRPr lang="nb-NO"/>
        </a:p>
      </dgm:t>
    </dgm:pt>
    <dgm:pt modelId="{F3395F3B-9D2D-42A8-B9E0-A6F3C96C478E}">
      <dgm:prSet phldrT="[Tekst]"/>
      <dgm:spPr/>
      <dgm:t>
        <a:bodyPr/>
        <a:lstStyle/>
        <a:p>
          <a:r>
            <a:rPr lang="nb-NO" dirty="0"/>
            <a:t>Sub system2</a:t>
          </a:r>
        </a:p>
      </dgm:t>
    </dgm:pt>
    <dgm:pt modelId="{244C30C8-6DA4-458C-A14C-8C44457522DF}" type="parTrans" cxnId="{72CC33EF-190F-4FE5-833B-7C86B770EF6A}">
      <dgm:prSet/>
      <dgm:spPr/>
      <dgm:t>
        <a:bodyPr/>
        <a:lstStyle/>
        <a:p>
          <a:endParaRPr lang="nb-NO"/>
        </a:p>
      </dgm:t>
    </dgm:pt>
    <dgm:pt modelId="{3C6389C8-A4A0-49C9-A9FF-0F6E4E4FCE50}" type="sibTrans" cxnId="{72CC33EF-190F-4FE5-833B-7C86B770EF6A}">
      <dgm:prSet/>
      <dgm:spPr/>
      <dgm:t>
        <a:bodyPr/>
        <a:lstStyle/>
        <a:p>
          <a:endParaRPr lang="nb-NO"/>
        </a:p>
      </dgm:t>
    </dgm:pt>
    <dgm:pt modelId="{C301C9CD-A42D-40C9-97A0-AE72F971F78B}">
      <dgm:prSet phldrT="[Tekst]"/>
      <dgm:spPr/>
      <dgm:t>
        <a:bodyPr/>
        <a:lstStyle/>
        <a:p>
          <a:r>
            <a:rPr lang="nb-NO" dirty="0"/>
            <a:t>Sub system3</a:t>
          </a:r>
        </a:p>
      </dgm:t>
    </dgm:pt>
    <dgm:pt modelId="{8EE99556-DD6A-4AF7-8BF7-76DD89A0674B}" type="parTrans" cxnId="{E1D8E76C-BB97-4312-9F73-4D159D7C1725}">
      <dgm:prSet/>
      <dgm:spPr/>
      <dgm:t>
        <a:bodyPr/>
        <a:lstStyle/>
        <a:p>
          <a:endParaRPr lang="nb-NO"/>
        </a:p>
      </dgm:t>
    </dgm:pt>
    <dgm:pt modelId="{DAAB35C2-F83B-47F9-B1D3-7CAEF4D1C0AE}" type="sibTrans" cxnId="{E1D8E76C-BB97-4312-9F73-4D159D7C1725}">
      <dgm:prSet/>
      <dgm:spPr/>
      <dgm:t>
        <a:bodyPr/>
        <a:lstStyle/>
        <a:p>
          <a:endParaRPr lang="nb-NO"/>
        </a:p>
      </dgm:t>
    </dgm:pt>
    <dgm:pt modelId="{78158623-75C9-42D6-BA09-51A0B6CD3009}">
      <dgm:prSet phldrT="[Tekst]"/>
      <dgm:spPr/>
      <dgm:t>
        <a:bodyPr/>
        <a:lstStyle/>
        <a:p>
          <a:r>
            <a:rPr lang="nb-NO" dirty="0"/>
            <a:t>Part1.2</a:t>
          </a:r>
        </a:p>
      </dgm:t>
    </dgm:pt>
    <dgm:pt modelId="{E4EDCA50-02A0-4DBD-B3CC-6DD648A5EB7C}" type="parTrans" cxnId="{1436A788-9A95-4D26-8F10-18F35CF3F181}">
      <dgm:prSet/>
      <dgm:spPr/>
      <dgm:t>
        <a:bodyPr/>
        <a:lstStyle/>
        <a:p>
          <a:endParaRPr lang="nb-NO"/>
        </a:p>
      </dgm:t>
    </dgm:pt>
    <dgm:pt modelId="{3F926685-9F69-48B3-8B3F-2B9FF85B4180}" type="sibTrans" cxnId="{1436A788-9A95-4D26-8F10-18F35CF3F181}">
      <dgm:prSet/>
      <dgm:spPr/>
      <dgm:t>
        <a:bodyPr/>
        <a:lstStyle/>
        <a:p>
          <a:endParaRPr lang="nb-NO"/>
        </a:p>
      </dgm:t>
    </dgm:pt>
    <dgm:pt modelId="{23801786-3E7E-4F6A-8B80-3062D377C141}">
      <dgm:prSet phldrT="[Tekst]"/>
      <dgm:spPr/>
      <dgm:t>
        <a:bodyPr/>
        <a:lstStyle/>
        <a:p>
          <a:r>
            <a:rPr lang="nb-NO" dirty="0"/>
            <a:t>Part1.1</a:t>
          </a:r>
        </a:p>
      </dgm:t>
    </dgm:pt>
    <dgm:pt modelId="{8158204B-32A1-4C8F-BB0C-D5185C29430A}" type="parTrans" cxnId="{A4F67F45-6849-4C95-AADA-976265ADF27D}">
      <dgm:prSet/>
      <dgm:spPr/>
      <dgm:t>
        <a:bodyPr/>
        <a:lstStyle/>
        <a:p>
          <a:endParaRPr lang="nb-NO"/>
        </a:p>
      </dgm:t>
    </dgm:pt>
    <dgm:pt modelId="{3D9C40A6-3D20-4C96-A8AF-70037061411B}" type="sibTrans" cxnId="{A4F67F45-6849-4C95-AADA-976265ADF27D}">
      <dgm:prSet/>
      <dgm:spPr/>
      <dgm:t>
        <a:bodyPr/>
        <a:lstStyle/>
        <a:p>
          <a:endParaRPr lang="nb-NO"/>
        </a:p>
      </dgm:t>
    </dgm:pt>
    <dgm:pt modelId="{8D492C37-9B51-4E9E-B868-5025C56A14F4}">
      <dgm:prSet phldrT="[Tekst]"/>
      <dgm:spPr/>
      <dgm:t>
        <a:bodyPr/>
        <a:lstStyle/>
        <a:p>
          <a:r>
            <a:rPr lang="nb-NO" dirty="0"/>
            <a:t>Part2.1</a:t>
          </a:r>
        </a:p>
      </dgm:t>
    </dgm:pt>
    <dgm:pt modelId="{DB29FBFA-3772-40E3-918B-5AAA5F4202F5}" type="parTrans" cxnId="{7B129CE1-E67A-469F-9410-B41E4D1F299A}">
      <dgm:prSet/>
      <dgm:spPr/>
      <dgm:t>
        <a:bodyPr/>
        <a:lstStyle/>
        <a:p>
          <a:endParaRPr lang="nb-NO"/>
        </a:p>
      </dgm:t>
    </dgm:pt>
    <dgm:pt modelId="{A055130F-E596-4574-80D5-2E6C44A5C4DC}" type="sibTrans" cxnId="{7B129CE1-E67A-469F-9410-B41E4D1F299A}">
      <dgm:prSet/>
      <dgm:spPr/>
      <dgm:t>
        <a:bodyPr/>
        <a:lstStyle/>
        <a:p>
          <a:endParaRPr lang="nb-NO"/>
        </a:p>
      </dgm:t>
    </dgm:pt>
    <dgm:pt modelId="{E87AE7B5-B212-4A0B-9502-B6AE0A556624}">
      <dgm:prSet phldrT="[Tekst]"/>
      <dgm:spPr/>
      <dgm:t>
        <a:bodyPr/>
        <a:lstStyle/>
        <a:p>
          <a:r>
            <a:rPr lang="nb-NO" dirty="0"/>
            <a:t>Comp 3.1.2</a:t>
          </a:r>
        </a:p>
      </dgm:t>
    </dgm:pt>
    <dgm:pt modelId="{89AD7703-2962-48C3-9B93-FA14685DD4D3}" type="parTrans" cxnId="{D39764B9-5C33-4EE6-9486-E49C283F0EA1}">
      <dgm:prSet/>
      <dgm:spPr/>
      <dgm:t>
        <a:bodyPr/>
        <a:lstStyle/>
        <a:p>
          <a:endParaRPr lang="nb-NO"/>
        </a:p>
      </dgm:t>
    </dgm:pt>
    <dgm:pt modelId="{CD915090-9469-4FD2-96E8-BD8E28749025}" type="sibTrans" cxnId="{D39764B9-5C33-4EE6-9486-E49C283F0EA1}">
      <dgm:prSet/>
      <dgm:spPr/>
      <dgm:t>
        <a:bodyPr/>
        <a:lstStyle/>
        <a:p>
          <a:endParaRPr lang="nb-NO"/>
        </a:p>
      </dgm:t>
    </dgm:pt>
    <dgm:pt modelId="{2496B930-F451-43BB-AD18-0DE9AEFC7C92}">
      <dgm:prSet phldrT="[Tekst]"/>
      <dgm:spPr/>
      <dgm:t>
        <a:bodyPr/>
        <a:lstStyle/>
        <a:p>
          <a:r>
            <a:rPr lang="nb-NO" dirty="0"/>
            <a:t>Part3.1</a:t>
          </a:r>
        </a:p>
      </dgm:t>
    </dgm:pt>
    <dgm:pt modelId="{7C443939-60CD-40AF-9E9D-578841DE1344}" type="parTrans" cxnId="{2C2B060E-AC3A-47BD-A040-7A13FCDB9F6A}">
      <dgm:prSet/>
      <dgm:spPr/>
      <dgm:t>
        <a:bodyPr/>
        <a:lstStyle/>
        <a:p>
          <a:endParaRPr lang="nb-NO"/>
        </a:p>
      </dgm:t>
    </dgm:pt>
    <dgm:pt modelId="{F62C8F24-73E0-4CFA-AAB4-97CC4B6A7F02}" type="sibTrans" cxnId="{2C2B060E-AC3A-47BD-A040-7A13FCDB9F6A}">
      <dgm:prSet/>
      <dgm:spPr/>
      <dgm:t>
        <a:bodyPr/>
        <a:lstStyle/>
        <a:p>
          <a:endParaRPr lang="nb-NO"/>
        </a:p>
      </dgm:t>
    </dgm:pt>
    <dgm:pt modelId="{996CE7E7-2843-4B80-940F-59DEED876115}">
      <dgm:prSet phldrT="[Tekst]"/>
      <dgm:spPr/>
      <dgm:t>
        <a:bodyPr/>
        <a:lstStyle/>
        <a:p>
          <a:r>
            <a:rPr lang="nb-NO" dirty="0"/>
            <a:t>Comp 3.1.1</a:t>
          </a:r>
        </a:p>
      </dgm:t>
    </dgm:pt>
    <dgm:pt modelId="{8CFF4C39-8D0D-47FF-87BF-60B4FDAFB783}" type="parTrans" cxnId="{ED558C0A-6F87-45EB-A76C-C32EF17360C7}">
      <dgm:prSet/>
      <dgm:spPr/>
      <dgm:t>
        <a:bodyPr/>
        <a:lstStyle/>
        <a:p>
          <a:endParaRPr lang="nb-NO"/>
        </a:p>
      </dgm:t>
    </dgm:pt>
    <dgm:pt modelId="{4E6C213E-D0F9-49DA-86C7-0923AC24ACAC}" type="sibTrans" cxnId="{ED558C0A-6F87-45EB-A76C-C32EF17360C7}">
      <dgm:prSet/>
      <dgm:spPr/>
      <dgm:t>
        <a:bodyPr/>
        <a:lstStyle/>
        <a:p>
          <a:endParaRPr lang="nb-NO"/>
        </a:p>
      </dgm:t>
    </dgm:pt>
    <dgm:pt modelId="{1D412B10-470F-4DBC-B5C6-0E8C0B3D0928}" type="pres">
      <dgm:prSet presAssocID="{6FE8A3A1-C5E7-44B2-B1D7-F552BEAF38AB}" presName="hierChild1" presStyleCnt="0">
        <dgm:presLayoutVars>
          <dgm:orgChart val="1"/>
          <dgm:chPref val="1"/>
          <dgm:dir/>
          <dgm:animOne val="branch"/>
          <dgm:animLvl val="lvl"/>
          <dgm:resizeHandles/>
        </dgm:presLayoutVars>
      </dgm:prSet>
      <dgm:spPr/>
    </dgm:pt>
    <dgm:pt modelId="{800BF917-FCB2-4BE7-80E8-EBA0A580BAF9}" type="pres">
      <dgm:prSet presAssocID="{BEEE845F-248D-40F4-A403-FA531406A7AF}" presName="hierRoot1" presStyleCnt="0">
        <dgm:presLayoutVars>
          <dgm:hierBranch val="init"/>
        </dgm:presLayoutVars>
      </dgm:prSet>
      <dgm:spPr/>
    </dgm:pt>
    <dgm:pt modelId="{6D87C1E9-A67B-4579-AC4E-7DDC12BC4ADF}" type="pres">
      <dgm:prSet presAssocID="{BEEE845F-248D-40F4-A403-FA531406A7AF}" presName="rootComposite1" presStyleCnt="0"/>
      <dgm:spPr/>
    </dgm:pt>
    <dgm:pt modelId="{AC484CFC-6A61-4002-8A8C-7EB7848DBEE7}" type="pres">
      <dgm:prSet presAssocID="{BEEE845F-248D-40F4-A403-FA531406A7AF}" presName="rootText1" presStyleLbl="node0" presStyleIdx="0" presStyleCnt="1">
        <dgm:presLayoutVars>
          <dgm:chPref val="3"/>
        </dgm:presLayoutVars>
      </dgm:prSet>
      <dgm:spPr/>
    </dgm:pt>
    <dgm:pt modelId="{2F5CAEFE-334D-47FB-943E-FA7C6D3ABCB8}" type="pres">
      <dgm:prSet presAssocID="{BEEE845F-248D-40F4-A403-FA531406A7AF}" presName="rootConnector1" presStyleLbl="node1" presStyleIdx="0" presStyleCnt="0"/>
      <dgm:spPr/>
    </dgm:pt>
    <dgm:pt modelId="{8C0B293C-3681-4D4D-AE34-055A4CA99892}" type="pres">
      <dgm:prSet presAssocID="{BEEE845F-248D-40F4-A403-FA531406A7AF}" presName="hierChild2" presStyleCnt="0"/>
      <dgm:spPr/>
    </dgm:pt>
    <dgm:pt modelId="{36E64B63-E3AB-4D66-99DE-AD702FAA8505}" type="pres">
      <dgm:prSet presAssocID="{7AC16457-C616-4592-9E64-2986C02DA77E}" presName="Name37" presStyleLbl="parChTrans1D2" presStyleIdx="0" presStyleCnt="3"/>
      <dgm:spPr/>
    </dgm:pt>
    <dgm:pt modelId="{A14C6D0C-6A1A-420A-8BD2-7BBD8425AE8B}" type="pres">
      <dgm:prSet presAssocID="{59A204E7-BE94-4A84-9CB6-DD9CACD1F91B}" presName="hierRoot2" presStyleCnt="0">
        <dgm:presLayoutVars>
          <dgm:hierBranch val="init"/>
        </dgm:presLayoutVars>
      </dgm:prSet>
      <dgm:spPr/>
    </dgm:pt>
    <dgm:pt modelId="{DD731168-104F-405A-A6CA-B1B38E093BD4}" type="pres">
      <dgm:prSet presAssocID="{59A204E7-BE94-4A84-9CB6-DD9CACD1F91B}" presName="rootComposite" presStyleCnt="0"/>
      <dgm:spPr/>
    </dgm:pt>
    <dgm:pt modelId="{545FB538-7C54-42C2-A80C-34E0259B5F70}" type="pres">
      <dgm:prSet presAssocID="{59A204E7-BE94-4A84-9CB6-DD9CACD1F91B}" presName="rootText" presStyleLbl="node2" presStyleIdx="0" presStyleCnt="3">
        <dgm:presLayoutVars>
          <dgm:chPref val="3"/>
        </dgm:presLayoutVars>
      </dgm:prSet>
      <dgm:spPr/>
    </dgm:pt>
    <dgm:pt modelId="{DD513313-FBBB-4D88-8043-68D8F6D0A58D}" type="pres">
      <dgm:prSet presAssocID="{59A204E7-BE94-4A84-9CB6-DD9CACD1F91B}" presName="rootConnector" presStyleLbl="node2" presStyleIdx="0" presStyleCnt="3"/>
      <dgm:spPr/>
    </dgm:pt>
    <dgm:pt modelId="{9E7DBEDB-C145-4813-A5AD-250DA83A0614}" type="pres">
      <dgm:prSet presAssocID="{59A204E7-BE94-4A84-9CB6-DD9CACD1F91B}" presName="hierChild4" presStyleCnt="0"/>
      <dgm:spPr/>
    </dgm:pt>
    <dgm:pt modelId="{B1CEEF49-FCB1-4BF5-A3BA-8BD88EC4BBD1}" type="pres">
      <dgm:prSet presAssocID="{8158204B-32A1-4C8F-BB0C-D5185C29430A}" presName="Name37" presStyleLbl="parChTrans1D3" presStyleIdx="0" presStyleCnt="4"/>
      <dgm:spPr/>
    </dgm:pt>
    <dgm:pt modelId="{2F12A435-448B-46F5-911C-9B48F913F95A}" type="pres">
      <dgm:prSet presAssocID="{23801786-3E7E-4F6A-8B80-3062D377C141}" presName="hierRoot2" presStyleCnt="0">
        <dgm:presLayoutVars>
          <dgm:hierBranch val="init"/>
        </dgm:presLayoutVars>
      </dgm:prSet>
      <dgm:spPr/>
    </dgm:pt>
    <dgm:pt modelId="{515A99E9-D33C-43E2-AA8E-76AAC90D7752}" type="pres">
      <dgm:prSet presAssocID="{23801786-3E7E-4F6A-8B80-3062D377C141}" presName="rootComposite" presStyleCnt="0"/>
      <dgm:spPr/>
    </dgm:pt>
    <dgm:pt modelId="{F9906415-E5F3-49D5-8071-A680597626FE}" type="pres">
      <dgm:prSet presAssocID="{23801786-3E7E-4F6A-8B80-3062D377C141}" presName="rootText" presStyleLbl="node3" presStyleIdx="0" presStyleCnt="4">
        <dgm:presLayoutVars>
          <dgm:chPref val="3"/>
        </dgm:presLayoutVars>
      </dgm:prSet>
      <dgm:spPr/>
    </dgm:pt>
    <dgm:pt modelId="{C0CBF22A-8469-4893-AF2C-78F355B3E8CA}" type="pres">
      <dgm:prSet presAssocID="{23801786-3E7E-4F6A-8B80-3062D377C141}" presName="rootConnector" presStyleLbl="node3" presStyleIdx="0" presStyleCnt="4"/>
      <dgm:spPr/>
    </dgm:pt>
    <dgm:pt modelId="{45A7CAFB-5186-4E12-A6CA-FA65076612AE}" type="pres">
      <dgm:prSet presAssocID="{23801786-3E7E-4F6A-8B80-3062D377C141}" presName="hierChild4" presStyleCnt="0"/>
      <dgm:spPr/>
    </dgm:pt>
    <dgm:pt modelId="{69A0DC2B-0B79-4324-A295-5D28E04D2245}" type="pres">
      <dgm:prSet presAssocID="{23801786-3E7E-4F6A-8B80-3062D377C141}" presName="hierChild5" presStyleCnt="0"/>
      <dgm:spPr/>
    </dgm:pt>
    <dgm:pt modelId="{0F9A5A0E-9C94-47BE-8F2E-875715C6F091}" type="pres">
      <dgm:prSet presAssocID="{E4EDCA50-02A0-4DBD-B3CC-6DD648A5EB7C}" presName="Name37" presStyleLbl="parChTrans1D3" presStyleIdx="1" presStyleCnt="4"/>
      <dgm:spPr/>
    </dgm:pt>
    <dgm:pt modelId="{5CCD582B-09F8-4019-80D9-77A630F094A8}" type="pres">
      <dgm:prSet presAssocID="{78158623-75C9-42D6-BA09-51A0B6CD3009}" presName="hierRoot2" presStyleCnt="0">
        <dgm:presLayoutVars>
          <dgm:hierBranch val="init"/>
        </dgm:presLayoutVars>
      </dgm:prSet>
      <dgm:spPr/>
    </dgm:pt>
    <dgm:pt modelId="{426C6801-2129-4A83-8749-E0E4C04EB1B6}" type="pres">
      <dgm:prSet presAssocID="{78158623-75C9-42D6-BA09-51A0B6CD3009}" presName="rootComposite" presStyleCnt="0"/>
      <dgm:spPr/>
    </dgm:pt>
    <dgm:pt modelId="{B750F181-78A5-413C-97E2-5DC01EAFECFC}" type="pres">
      <dgm:prSet presAssocID="{78158623-75C9-42D6-BA09-51A0B6CD3009}" presName="rootText" presStyleLbl="node3" presStyleIdx="1" presStyleCnt="4">
        <dgm:presLayoutVars>
          <dgm:chPref val="3"/>
        </dgm:presLayoutVars>
      </dgm:prSet>
      <dgm:spPr/>
    </dgm:pt>
    <dgm:pt modelId="{92BC0DF1-EDE7-43D3-9E99-D59E32607805}" type="pres">
      <dgm:prSet presAssocID="{78158623-75C9-42D6-BA09-51A0B6CD3009}" presName="rootConnector" presStyleLbl="node3" presStyleIdx="1" presStyleCnt="4"/>
      <dgm:spPr/>
    </dgm:pt>
    <dgm:pt modelId="{7CD9D01D-8AC3-4157-9971-7BF89D3DD528}" type="pres">
      <dgm:prSet presAssocID="{78158623-75C9-42D6-BA09-51A0B6CD3009}" presName="hierChild4" presStyleCnt="0"/>
      <dgm:spPr/>
    </dgm:pt>
    <dgm:pt modelId="{08D68755-60DE-4C98-BAB4-6C5C2B01509F}" type="pres">
      <dgm:prSet presAssocID="{78158623-75C9-42D6-BA09-51A0B6CD3009}" presName="hierChild5" presStyleCnt="0"/>
      <dgm:spPr/>
    </dgm:pt>
    <dgm:pt modelId="{9327B305-D08D-4F30-819D-A8E59D877011}" type="pres">
      <dgm:prSet presAssocID="{59A204E7-BE94-4A84-9CB6-DD9CACD1F91B}" presName="hierChild5" presStyleCnt="0"/>
      <dgm:spPr/>
    </dgm:pt>
    <dgm:pt modelId="{37E90BF9-26FF-4443-A701-26EADF01E12C}" type="pres">
      <dgm:prSet presAssocID="{244C30C8-6DA4-458C-A14C-8C44457522DF}" presName="Name37" presStyleLbl="parChTrans1D2" presStyleIdx="1" presStyleCnt="3"/>
      <dgm:spPr/>
    </dgm:pt>
    <dgm:pt modelId="{6B338633-6F79-4B69-955F-977B5FB8087F}" type="pres">
      <dgm:prSet presAssocID="{F3395F3B-9D2D-42A8-B9E0-A6F3C96C478E}" presName="hierRoot2" presStyleCnt="0">
        <dgm:presLayoutVars>
          <dgm:hierBranch val="init"/>
        </dgm:presLayoutVars>
      </dgm:prSet>
      <dgm:spPr/>
    </dgm:pt>
    <dgm:pt modelId="{BE58A69A-822F-4FA2-BEA8-2B185219C09B}" type="pres">
      <dgm:prSet presAssocID="{F3395F3B-9D2D-42A8-B9E0-A6F3C96C478E}" presName="rootComposite" presStyleCnt="0"/>
      <dgm:spPr/>
    </dgm:pt>
    <dgm:pt modelId="{E31BFB9E-BAF9-4D4B-B6A7-8F366585871B}" type="pres">
      <dgm:prSet presAssocID="{F3395F3B-9D2D-42A8-B9E0-A6F3C96C478E}" presName="rootText" presStyleLbl="node2" presStyleIdx="1" presStyleCnt="3">
        <dgm:presLayoutVars>
          <dgm:chPref val="3"/>
        </dgm:presLayoutVars>
      </dgm:prSet>
      <dgm:spPr/>
    </dgm:pt>
    <dgm:pt modelId="{0680FD84-8EE4-4C2B-8F8D-2372AF480D09}" type="pres">
      <dgm:prSet presAssocID="{F3395F3B-9D2D-42A8-B9E0-A6F3C96C478E}" presName="rootConnector" presStyleLbl="node2" presStyleIdx="1" presStyleCnt="3"/>
      <dgm:spPr/>
    </dgm:pt>
    <dgm:pt modelId="{C135EC30-CE8D-4D2B-BF21-698C60ABB08D}" type="pres">
      <dgm:prSet presAssocID="{F3395F3B-9D2D-42A8-B9E0-A6F3C96C478E}" presName="hierChild4" presStyleCnt="0"/>
      <dgm:spPr/>
    </dgm:pt>
    <dgm:pt modelId="{3167B388-C351-4F73-97C0-88C833BC1BBF}" type="pres">
      <dgm:prSet presAssocID="{DB29FBFA-3772-40E3-918B-5AAA5F4202F5}" presName="Name37" presStyleLbl="parChTrans1D3" presStyleIdx="2" presStyleCnt="4"/>
      <dgm:spPr/>
    </dgm:pt>
    <dgm:pt modelId="{1B225DE7-8188-4895-B130-50516EAAD3D2}" type="pres">
      <dgm:prSet presAssocID="{8D492C37-9B51-4E9E-B868-5025C56A14F4}" presName="hierRoot2" presStyleCnt="0">
        <dgm:presLayoutVars>
          <dgm:hierBranch val="init"/>
        </dgm:presLayoutVars>
      </dgm:prSet>
      <dgm:spPr/>
    </dgm:pt>
    <dgm:pt modelId="{1D2FAF08-25AF-4C0D-8AE4-BEF7DFC05933}" type="pres">
      <dgm:prSet presAssocID="{8D492C37-9B51-4E9E-B868-5025C56A14F4}" presName="rootComposite" presStyleCnt="0"/>
      <dgm:spPr/>
    </dgm:pt>
    <dgm:pt modelId="{6AC34637-42A1-4A91-B8EF-7C2E0B0D247B}" type="pres">
      <dgm:prSet presAssocID="{8D492C37-9B51-4E9E-B868-5025C56A14F4}" presName="rootText" presStyleLbl="node3" presStyleIdx="2" presStyleCnt="4">
        <dgm:presLayoutVars>
          <dgm:chPref val="3"/>
        </dgm:presLayoutVars>
      </dgm:prSet>
      <dgm:spPr/>
    </dgm:pt>
    <dgm:pt modelId="{A4B59143-808F-48E7-9748-BF2EFF55FDCE}" type="pres">
      <dgm:prSet presAssocID="{8D492C37-9B51-4E9E-B868-5025C56A14F4}" presName="rootConnector" presStyleLbl="node3" presStyleIdx="2" presStyleCnt="4"/>
      <dgm:spPr/>
    </dgm:pt>
    <dgm:pt modelId="{131C2EBD-0923-4F85-9E80-86C8057D077A}" type="pres">
      <dgm:prSet presAssocID="{8D492C37-9B51-4E9E-B868-5025C56A14F4}" presName="hierChild4" presStyleCnt="0"/>
      <dgm:spPr/>
    </dgm:pt>
    <dgm:pt modelId="{482A647B-0BDF-4CB2-BBB6-78686969E95A}" type="pres">
      <dgm:prSet presAssocID="{8D492C37-9B51-4E9E-B868-5025C56A14F4}" presName="hierChild5" presStyleCnt="0"/>
      <dgm:spPr/>
    </dgm:pt>
    <dgm:pt modelId="{F1E6302C-CAF8-43FB-AF84-7899000146EA}" type="pres">
      <dgm:prSet presAssocID="{F3395F3B-9D2D-42A8-B9E0-A6F3C96C478E}" presName="hierChild5" presStyleCnt="0"/>
      <dgm:spPr/>
    </dgm:pt>
    <dgm:pt modelId="{46D4CE65-EA8C-417A-A534-E23FEB08A547}" type="pres">
      <dgm:prSet presAssocID="{8EE99556-DD6A-4AF7-8BF7-76DD89A0674B}" presName="Name37" presStyleLbl="parChTrans1D2" presStyleIdx="2" presStyleCnt="3"/>
      <dgm:spPr/>
    </dgm:pt>
    <dgm:pt modelId="{383AEE02-9A70-4B94-9CF0-071982B98197}" type="pres">
      <dgm:prSet presAssocID="{C301C9CD-A42D-40C9-97A0-AE72F971F78B}" presName="hierRoot2" presStyleCnt="0">
        <dgm:presLayoutVars>
          <dgm:hierBranch val="init"/>
        </dgm:presLayoutVars>
      </dgm:prSet>
      <dgm:spPr/>
    </dgm:pt>
    <dgm:pt modelId="{150FEEA3-3CE8-48F4-9C2F-25EE4730C855}" type="pres">
      <dgm:prSet presAssocID="{C301C9CD-A42D-40C9-97A0-AE72F971F78B}" presName="rootComposite" presStyleCnt="0"/>
      <dgm:spPr/>
    </dgm:pt>
    <dgm:pt modelId="{28024300-82B3-47B9-AE58-E8AC7F78F4BA}" type="pres">
      <dgm:prSet presAssocID="{C301C9CD-A42D-40C9-97A0-AE72F971F78B}" presName="rootText" presStyleLbl="node2" presStyleIdx="2" presStyleCnt="3">
        <dgm:presLayoutVars>
          <dgm:chPref val="3"/>
        </dgm:presLayoutVars>
      </dgm:prSet>
      <dgm:spPr/>
    </dgm:pt>
    <dgm:pt modelId="{685B8309-1D22-40EA-95E0-C45CAC348D8D}" type="pres">
      <dgm:prSet presAssocID="{C301C9CD-A42D-40C9-97A0-AE72F971F78B}" presName="rootConnector" presStyleLbl="node2" presStyleIdx="2" presStyleCnt="3"/>
      <dgm:spPr/>
    </dgm:pt>
    <dgm:pt modelId="{47E39A0C-4167-4BDF-B59A-6997D09DED36}" type="pres">
      <dgm:prSet presAssocID="{C301C9CD-A42D-40C9-97A0-AE72F971F78B}" presName="hierChild4" presStyleCnt="0"/>
      <dgm:spPr/>
    </dgm:pt>
    <dgm:pt modelId="{E2CB42BC-D89D-4142-9046-228D61DEE989}" type="pres">
      <dgm:prSet presAssocID="{7C443939-60CD-40AF-9E9D-578841DE1344}" presName="Name37" presStyleLbl="parChTrans1D3" presStyleIdx="3" presStyleCnt="4"/>
      <dgm:spPr/>
    </dgm:pt>
    <dgm:pt modelId="{1CA0EC12-931A-4BBF-9490-9D226E27BB5A}" type="pres">
      <dgm:prSet presAssocID="{2496B930-F451-43BB-AD18-0DE9AEFC7C92}" presName="hierRoot2" presStyleCnt="0">
        <dgm:presLayoutVars>
          <dgm:hierBranch val="init"/>
        </dgm:presLayoutVars>
      </dgm:prSet>
      <dgm:spPr/>
    </dgm:pt>
    <dgm:pt modelId="{4565A8AE-6D84-4E7F-9A68-4AC638EB53E8}" type="pres">
      <dgm:prSet presAssocID="{2496B930-F451-43BB-AD18-0DE9AEFC7C92}" presName="rootComposite" presStyleCnt="0"/>
      <dgm:spPr/>
    </dgm:pt>
    <dgm:pt modelId="{371A1B67-166C-4284-B629-4705E1304BBE}" type="pres">
      <dgm:prSet presAssocID="{2496B930-F451-43BB-AD18-0DE9AEFC7C92}" presName="rootText" presStyleLbl="node3" presStyleIdx="3" presStyleCnt="4">
        <dgm:presLayoutVars>
          <dgm:chPref val="3"/>
        </dgm:presLayoutVars>
      </dgm:prSet>
      <dgm:spPr/>
    </dgm:pt>
    <dgm:pt modelId="{E2BB3A31-AD40-4FA9-B8AF-17BD90EBF4C3}" type="pres">
      <dgm:prSet presAssocID="{2496B930-F451-43BB-AD18-0DE9AEFC7C92}" presName="rootConnector" presStyleLbl="node3" presStyleIdx="3" presStyleCnt="4"/>
      <dgm:spPr/>
    </dgm:pt>
    <dgm:pt modelId="{448AC499-F86D-4FFA-ACBE-9E199AF45E9A}" type="pres">
      <dgm:prSet presAssocID="{2496B930-F451-43BB-AD18-0DE9AEFC7C92}" presName="hierChild4" presStyleCnt="0"/>
      <dgm:spPr/>
    </dgm:pt>
    <dgm:pt modelId="{1AE42969-55CD-4871-9E0A-A1746FEB2EC4}" type="pres">
      <dgm:prSet presAssocID="{8CFF4C39-8D0D-47FF-87BF-60B4FDAFB783}" presName="Name37" presStyleLbl="parChTrans1D4" presStyleIdx="0" presStyleCnt="2"/>
      <dgm:spPr/>
    </dgm:pt>
    <dgm:pt modelId="{6B91BE81-B442-4C31-A54E-3453D05B6339}" type="pres">
      <dgm:prSet presAssocID="{996CE7E7-2843-4B80-940F-59DEED876115}" presName="hierRoot2" presStyleCnt="0">
        <dgm:presLayoutVars>
          <dgm:hierBranch val="init"/>
        </dgm:presLayoutVars>
      </dgm:prSet>
      <dgm:spPr/>
    </dgm:pt>
    <dgm:pt modelId="{380C06EF-660E-484E-9642-C18285009A28}" type="pres">
      <dgm:prSet presAssocID="{996CE7E7-2843-4B80-940F-59DEED876115}" presName="rootComposite" presStyleCnt="0"/>
      <dgm:spPr/>
    </dgm:pt>
    <dgm:pt modelId="{43F76A5F-06E1-482D-AF15-7A5E43779282}" type="pres">
      <dgm:prSet presAssocID="{996CE7E7-2843-4B80-940F-59DEED876115}" presName="rootText" presStyleLbl="node4" presStyleIdx="0" presStyleCnt="2">
        <dgm:presLayoutVars>
          <dgm:chPref val="3"/>
        </dgm:presLayoutVars>
      </dgm:prSet>
      <dgm:spPr/>
    </dgm:pt>
    <dgm:pt modelId="{760079D1-89B1-4689-8841-9797DBD856DD}" type="pres">
      <dgm:prSet presAssocID="{996CE7E7-2843-4B80-940F-59DEED876115}" presName="rootConnector" presStyleLbl="node4" presStyleIdx="0" presStyleCnt="2"/>
      <dgm:spPr/>
    </dgm:pt>
    <dgm:pt modelId="{EE94A56F-842F-4340-AA47-6A9EB9081A80}" type="pres">
      <dgm:prSet presAssocID="{996CE7E7-2843-4B80-940F-59DEED876115}" presName="hierChild4" presStyleCnt="0"/>
      <dgm:spPr/>
    </dgm:pt>
    <dgm:pt modelId="{1FEFAB54-8FB5-4DD1-91DB-13CDF969B409}" type="pres">
      <dgm:prSet presAssocID="{996CE7E7-2843-4B80-940F-59DEED876115}" presName="hierChild5" presStyleCnt="0"/>
      <dgm:spPr/>
    </dgm:pt>
    <dgm:pt modelId="{CC5E4DA7-8367-4715-9901-3B69F67C27FE}" type="pres">
      <dgm:prSet presAssocID="{89AD7703-2962-48C3-9B93-FA14685DD4D3}" presName="Name37" presStyleLbl="parChTrans1D4" presStyleIdx="1" presStyleCnt="2"/>
      <dgm:spPr/>
    </dgm:pt>
    <dgm:pt modelId="{6DD3B0E3-BF66-4B00-917D-3D0C07346E5E}" type="pres">
      <dgm:prSet presAssocID="{E87AE7B5-B212-4A0B-9502-B6AE0A556624}" presName="hierRoot2" presStyleCnt="0">
        <dgm:presLayoutVars>
          <dgm:hierBranch val="init"/>
        </dgm:presLayoutVars>
      </dgm:prSet>
      <dgm:spPr/>
    </dgm:pt>
    <dgm:pt modelId="{431E186B-1F2C-4A5D-9232-02CFCFCB3466}" type="pres">
      <dgm:prSet presAssocID="{E87AE7B5-B212-4A0B-9502-B6AE0A556624}" presName="rootComposite" presStyleCnt="0"/>
      <dgm:spPr/>
    </dgm:pt>
    <dgm:pt modelId="{4F52AC4B-317A-4FC4-957A-3FE58DD45C07}" type="pres">
      <dgm:prSet presAssocID="{E87AE7B5-B212-4A0B-9502-B6AE0A556624}" presName="rootText" presStyleLbl="node4" presStyleIdx="1" presStyleCnt="2">
        <dgm:presLayoutVars>
          <dgm:chPref val="3"/>
        </dgm:presLayoutVars>
      </dgm:prSet>
      <dgm:spPr/>
    </dgm:pt>
    <dgm:pt modelId="{1A580197-18B6-4617-B7F8-CE1039EB47EA}" type="pres">
      <dgm:prSet presAssocID="{E87AE7B5-B212-4A0B-9502-B6AE0A556624}" presName="rootConnector" presStyleLbl="node4" presStyleIdx="1" presStyleCnt="2"/>
      <dgm:spPr/>
    </dgm:pt>
    <dgm:pt modelId="{350CFA78-2812-4820-83A4-09ECE02A387B}" type="pres">
      <dgm:prSet presAssocID="{E87AE7B5-B212-4A0B-9502-B6AE0A556624}" presName="hierChild4" presStyleCnt="0"/>
      <dgm:spPr/>
    </dgm:pt>
    <dgm:pt modelId="{EF3A8794-95FB-4D50-82EA-94DB4E41CDD9}" type="pres">
      <dgm:prSet presAssocID="{E87AE7B5-B212-4A0B-9502-B6AE0A556624}" presName="hierChild5" presStyleCnt="0"/>
      <dgm:spPr/>
    </dgm:pt>
    <dgm:pt modelId="{1983D938-73A7-40E2-ACBD-B2027F6FEA90}" type="pres">
      <dgm:prSet presAssocID="{2496B930-F451-43BB-AD18-0DE9AEFC7C92}" presName="hierChild5" presStyleCnt="0"/>
      <dgm:spPr/>
    </dgm:pt>
    <dgm:pt modelId="{253F004F-EF06-457E-940B-3365F2D4831F}" type="pres">
      <dgm:prSet presAssocID="{C301C9CD-A42D-40C9-97A0-AE72F971F78B}" presName="hierChild5" presStyleCnt="0"/>
      <dgm:spPr/>
    </dgm:pt>
    <dgm:pt modelId="{435D8CB3-5F1E-4732-86F0-BE1689B96267}" type="pres">
      <dgm:prSet presAssocID="{BEEE845F-248D-40F4-A403-FA531406A7AF}" presName="hierChild3" presStyleCnt="0"/>
      <dgm:spPr/>
    </dgm:pt>
  </dgm:ptLst>
  <dgm:cxnLst>
    <dgm:cxn modelId="{8CFA1600-677F-4EDA-921B-97D0DEB71F8E}" srcId="{6FE8A3A1-C5E7-44B2-B1D7-F552BEAF38AB}" destId="{BEEE845F-248D-40F4-A403-FA531406A7AF}" srcOrd="0" destOrd="0" parTransId="{E6357BDD-9866-43BB-A8AD-45CE80487760}" sibTransId="{E48A3F2D-41C0-41E3-9683-800503AEAEF0}"/>
    <dgm:cxn modelId="{ED558C0A-6F87-45EB-A76C-C32EF17360C7}" srcId="{2496B930-F451-43BB-AD18-0DE9AEFC7C92}" destId="{996CE7E7-2843-4B80-940F-59DEED876115}" srcOrd="0" destOrd="0" parTransId="{8CFF4C39-8D0D-47FF-87BF-60B4FDAFB783}" sibTransId="{4E6C213E-D0F9-49DA-86C7-0923AC24ACAC}"/>
    <dgm:cxn modelId="{2C2B060E-AC3A-47BD-A040-7A13FCDB9F6A}" srcId="{C301C9CD-A42D-40C9-97A0-AE72F971F78B}" destId="{2496B930-F451-43BB-AD18-0DE9AEFC7C92}" srcOrd="0" destOrd="0" parTransId="{7C443939-60CD-40AF-9E9D-578841DE1344}" sibTransId="{F62C8F24-73E0-4CFA-AAB4-97CC4B6A7F02}"/>
    <dgm:cxn modelId="{075AEF20-4EB6-4AF0-929F-3FF74A3B9FE5}" type="presOf" srcId="{DB29FBFA-3772-40E3-918B-5AAA5F4202F5}" destId="{3167B388-C351-4F73-97C0-88C833BC1BBF}" srcOrd="0" destOrd="0" presId="urn:microsoft.com/office/officeart/2005/8/layout/orgChart1"/>
    <dgm:cxn modelId="{81A18B31-4F05-4564-AA7F-AC934B02BE06}" type="presOf" srcId="{8D492C37-9B51-4E9E-B868-5025C56A14F4}" destId="{A4B59143-808F-48E7-9748-BF2EFF55FDCE}" srcOrd="1" destOrd="0" presId="urn:microsoft.com/office/officeart/2005/8/layout/orgChart1"/>
    <dgm:cxn modelId="{DC0FD035-A524-4352-92B8-E47E6142DDCE}" type="presOf" srcId="{2496B930-F451-43BB-AD18-0DE9AEFC7C92}" destId="{371A1B67-166C-4284-B629-4705E1304BBE}" srcOrd="0" destOrd="0" presId="urn:microsoft.com/office/officeart/2005/8/layout/orgChart1"/>
    <dgm:cxn modelId="{066AAB3A-C9D8-4D2B-B1A9-42CF243B6102}" type="presOf" srcId="{BEEE845F-248D-40F4-A403-FA531406A7AF}" destId="{2F5CAEFE-334D-47FB-943E-FA7C6D3ABCB8}" srcOrd="1" destOrd="0" presId="urn:microsoft.com/office/officeart/2005/8/layout/orgChart1"/>
    <dgm:cxn modelId="{6068673E-5B06-47FF-92C1-5D4A39F9D8C5}" type="presOf" srcId="{8CFF4C39-8D0D-47FF-87BF-60B4FDAFB783}" destId="{1AE42969-55CD-4871-9E0A-A1746FEB2EC4}" srcOrd="0" destOrd="0" presId="urn:microsoft.com/office/officeart/2005/8/layout/orgChart1"/>
    <dgm:cxn modelId="{0FF9673F-D105-4E5B-B852-5C39DB56B0B3}" type="presOf" srcId="{F3395F3B-9D2D-42A8-B9E0-A6F3C96C478E}" destId="{0680FD84-8EE4-4C2B-8F8D-2372AF480D09}" srcOrd="1" destOrd="0" presId="urn:microsoft.com/office/officeart/2005/8/layout/orgChart1"/>
    <dgm:cxn modelId="{397D7640-07C1-4A5F-A7AC-96E264766A3F}" type="presOf" srcId="{23801786-3E7E-4F6A-8B80-3062D377C141}" destId="{C0CBF22A-8469-4893-AF2C-78F355B3E8CA}" srcOrd="1" destOrd="0" presId="urn:microsoft.com/office/officeart/2005/8/layout/orgChart1"/>
    <dgm:cxn modelId="{EEBC6662-8453-4EFB-B7DB-7A2C28BCC04C}" type="presOf" srcId="{244C30C8-6DA4-458C-A14C-8C44457522DF}" destId="{37E90BF9-26FF-4443-A701-26EADF01E12C}" srcOrd="0" destOrd="0" presId="urn:microsoft.com/office/officeart/2005/8/layout/orgChart1"/>
    <dgm:cxn modelId="{A4F67F45-6849-4C95-AADA-976265ADF27D}" srcId="{59A204E7-BE94-4A84-9CB6-DD9CACD1F91B}" destId="{23801786-3E7E-4F6A-8B80-3062D377C141}" srcOrd="0" destOrd="0" parTransId="{8158204B-32A1-4C8F-BB0C-D5185C29430A}" sibTransId="{3D9C40A6-3D20-4C96-A8AF-70037061411B}"/>
    <dgm:cxn modelId="{EF645849-AF5F-4D01-B96B-ECA6B5511559}" type="presOf" srcId="{8D492C37-9B51-4E9E-B868-5025C56A14F4}" destId="{6AC34637-42A1-4A91-B8EF-7C2E0B0D247B}" srcOrd="0" destOrd="0" presId="urn:microsoft.com/office/officeart/2005/8/layout/orgChart1"/>
    <dgm:cxn modelId="{0DE3446A-B8AF-4AF2-A55E-466A5DEB7076}" srcId="{BEEE845F-248D-40F4-A403-FA531406A7AF}" destId="{59A204E7-BE94-4A84-9CB6-DD9CACD1F91B}" srcOrd="0" destOrd="0" parTransId="{7AC16457-C616-4592-9E64-2986C02DA77E}" sibTransId="{7A0F01A3-9F47-4D75-99DB-5471BAC35E94}"/>
    <dgm:cxn modelId="{BBA4E04B-DE44-482F-9958-53E33D22ABDF}" type="presOf" srcId="{23801786-3E7E-4F6A-8B80-3062D377C141}" destId="{F9906415-E5F3-49D5-8071-A680597626FE}" srcOrd="0" destOrd="0" presId="urn:microsoft.com/office/officeart/2005/8/layout/orgChart1"/>
    <dgm:cxn modelId="{E1D8E76C-BB97-4312-9F73-4D159D7C1725}" srcId="{BEEE845F-248D-40F4-A403-FA531406A7AF}" destId="{C301C9CD-A42D-40C9-97A0-AE72F971F78B}" srcOrd="2" destOrd="0" parTransId="{8EE99556-DD6A-4AF7-8BF7-76DD89A0674B}" sibTransId="{DAAB35C2-F83B-47F9-B1D3-7CAEF4D1C0AE}"/>
    <dgm:cxn modelId="{8768B373-AB6C-4FF5-8A90-FB5A5CDCB6B9}" type="presOf" srcId="{E4EDCA50-02A0-4DBD-B3CC-6DD648A5EB7C}" destId="{0F9A5A0E-9C94-47BE-8F2E-875715C6F091}" srcOrd="0" destOrd="0" presId="urn:microsoft.com/office/officeart/2005/8/layout/orgChart1"/>
    <dgm:cxn modelId="{E8A95774-6E1D-4960-BCC4-0D6E1A8B8D8E}" type="presOf" srcId="{59A204E7-BE94-4A84-9CB6-DD9CACD1F91B}" destId="{DD513313-FBBB-4D88-8043-68D8F6D0A58D}" srcOrd="1" destOrd="0" presId="urn:microsoft.com/office/officeart/2005/8/layout/orgChart1"/>
    <dgm:cxn modelId="{A76F0455-2BB1-48DF-9165-3809028BD1F0}" type="presOf" srcId="{7AC16457-C616-4592-9E64-2986C02DA77E}" destId="{36E64B63-E3AB-4D66-99DE-AD702FAA8505}" srcOrd="0" destOrd="0" presId="urn:microsoft.com/office/officeart/2005/8/layout/orgChart1"/>
    <dgm:cxn modelId="{C2210C87-CF31-454A-B4FB-73D33F87B814}" type="presOf" srcId="{C301C9CD-A42D-40C9-97A0-AE72F971F78B}" destId="{685B8309-1D22-40EA-95E0-C45CAC348D8D}" srcOrd="1" destOrd="0" presId="urn:microsoft.com/office/officeart/2005/8/layout/orgChart1"/>
    <dgm:cxn modelId="{4FF42088-242F-44E0-AE52-72E7772E4431}" type="presOf" srcId="{BEEE845F-248D-40F4-A403-FA531406A7AF}" destId="{AC484CFC-6A61-4002-8A8C-7EB7848DBEE7}" srcOrd="0" destOrd="0" presId="urn:microsoft.com/office/officeart/2005/8/layout/orgChart1"/>
    <dgm:cxn modelId="{1436A788-9A95-4D26-8F10-18F35CF3F181}" srcId="{59A204E7-BE94-4A84-9CB6-DD9CACD1F91B}" destId="{78158623-75C9-42D6-BA09-51A0B6CD3009}" srcOrd="1" destOrd="0" parTransId="{E4EDCA50-02A0-4DBD-B3CC-6DD648A5EB7C}" sibTransId="{3F926685-9F69-48B3-8B3F-2B9FF85B4180}"/>
    <dgm:cxn modelId="{3B04598A-D726-4BF2-806A-3DFAEE1ABCC0}" type="presOf" srcId="{2496B930-F451-43BB-AD18-0DE9AEFC7C92}" destId="{E2BB3A31-AD40-4FA9-B8AF-17BD90EBF4C3}" srcOrd="1" destOrd="0" presId="urn:microsoft.com/office/officeart/2005/8/layout/orgChart1"/>
    <dgm:cxn modelId="{AF129790-8383-4230-A71B-26656CC56832}" type="presOf" srcId="{78158623-75C9-42D6-BA09-51A0B6CD3009}" destId="{92BC0DF1-EDE7-43D3-9E99-D59E32607805}" srcOrd="1" destOrd="0" presId="urn:microsoft.com/office/officeart/2005/8/layout/orgChart1"/>
    <dgm:cxn modelId="{D7555596-1BB6-4FE8-829E-2D29355B37A5}" type="presOf" srcId="{8EE99556-DD6A-4AF7-8BF7-76DD89A0674B}" destId="{46D4CE65-EA8C-417A-A534-E23FEB08A547}" srcOrd="0" destOrd="0" presId="urn:microsoft.com/office/officeart/2005/8/layout/orgChart1"/>
    <dgm:cxn modelId="{9597F2A4-A908-4D79-96F9-23BED64E912E}" type="presOf" srcId="{6FE8A3A1-C5E7-44B2-B1D7-F552BEAF38AB}" destId="{1D412B10-470F-4DBC-B5C6-0E8C0B3D0928}" srcOrd="0" destOrd="0" presId="urn:microsoft.com/office/officeart/2005/8/layout/orgChart1"/>
    <dgm:cxn modelId="{A887F0A6-8871-4EAE-8873-A9D387D387EE}" type="presOf" srcId="{C301C9CD-A42D-40C9-97A0-AE72F971F78B}" destId="{28024300-82B3-47B9-AE58-E8AC7F78F4BA}" srcOrd="0" destOrd="0" presId="urn:microsoft.com/office/officeart/2005/8/layout/orgChart1"/>
    <dgm:cxn modelId="{AC06E6AA-323E-47D9-AFD7-0D7F1D0D2894}" type="presOf" srcId="{996CE7E7-2843-4B80-940F-59DEED876115}" destId="{760079D1-89B1-4689-8841-9797DBD856DD}" srcOrd="1" destOrd="0" presId="urn:microsoft.com/office/officeart/2005/8/layout/orgChart1"/>
    <dgm:cxn modelId="{12CD31AB-5129-49E6-89F9-B3A7D41215DB}" type="presOf" srcId="{996CE7E7-2843-4B80-940F-59DEED876115}" destId="{43F76A5F-06E1-482D-AF15-7A5E43779282}" srcOrd="0" destOrd="0" presId="urn:microsoft.com/office/officeart/2005/8/layout/orgChart1"/>
    <dgm:cxn modelId="{1CB780AE-4ABD-471A-B36C-B1A1DEB51EF3}" type="presOf" srcId="{78158623-75C9-42D6-BA09-51A0B6CD3009}" destId="{B750F181-78A5-413C-97E2-5DC01EAFECFC}" srcOrd="0" destOrd="0" presId="urn:microsoft.com/office/officeart/2005/8/layout/orgChart1"/>
    <dgm:cxn modelId="{D39764B9-5C33-4EE6-9486-E49C283F0EA1}" srcId="{2496B930-F451-43BB-AD18-0DE9AEFC7C92}" destId="{E87AE7B5-B212-4A0B-9502-B6AE0A556624}" srcOrd="1" destOrd="0" parTransId="{89AD7703-2962-48C3-9B93-FA14685DD4D3}" sibTransId="{CD915090-9469-4FD2-96E8-BD8E28749025}"/>
    <dgm:cxn modelId="{FB1797BE-48CC-49D4-9F6E-5641807AC655}" type="presOf" srcId="{F3395F3B-9D2D-42A8-B9E0-A6F3C96C478E}" destId="{E31BFB9E-BAF9-4D4B-B6A7-8F366585871B}" srcOrd="0" destOrd="0" presId="urn:microsoft.com/office/officeart/2005/8/layout/orgChart1"/>
    <dgm:cxn modelId="{628002CA-4D0B-4B6E-A5D9-B75A34F2BE37}" type="presOf" srcId="{89AD7703-2962-48C3-9B93-FA14685DD4D3}" destId="{CC5E4DA7-8367-4715-9901-3B69F67C27FE}" srcOrd="0" destOrd="0" presId="urn:microsoft.com/office/officeart/2005/8/layout/orgChart1"/>
    <dgm:cxn modelId="{6F53A2D0-44FD-493F-B462-EC831DEC803D}" type="presOf" srcId="{E87AE7B5-B212-4A0B-9502-B6AE0A556624}" destId="{4F52AC4B-317A-4FC4-957A-3FE58DD45C07}" srcOrd="0" destOrd="0" presId="urn:microsoft.com/office/officeart/2005/8/layout/orgChart1"/>
    <dgm:cxn modelId="{7B129CE1-E67A-469F-9410-B41E4D1F299A}" srcId="{F3395F3B-9D2D-42A8-B9E0-A6F3C96C478E}" destId="{8D492C37-9B51-4E9E-B868-5025C56A14F4}" srcOrd="0" destOrd="0" parTransId="{DB29FBFA-3772-40E3-918B-5AAA5F4202F5}" sibTransId="{A055130F-E596-4574-80D5-2E6C44A5C4DC}"/>
    <dgm:cxn modelId="{EBDA78E9-6155-4849-B955-EE0B7558EBAC}" type="presOf" srcId="{7C443939-60CD-40AF-9E9D-578841DE1344}" destId="{E2CB42BC-D89D-4142-9046-228D61DEE989}" srcOrd="0" destOrd="0" presId="urn:microsoft.com/office/officeart/2005/8/layout/orgChart1"/>
    <dgm:cxn modelId="{72CC33EF-190F-4FE5-833B-7C86B770EF6A}" srcId="{BEEE845F-248D-40F4-A403-FA531406A7AF}" destId="{F3395F3B-9D2D-42A8-B9E0-A6F3C96C478E}" srcOrd="1" destOrd="0" parTransId="{244C30C8-6DA4-458C-A14C-8C44457522DF}" sibTransId="{3C6389C8-A4A0-49C9-A9FF-0F6E4E4FCE50}"/>
    <dgm:cxn modelId="{D9D485F0-1597-423D-AB38-FEFBB8DBE33F}" type="presOf" srcId="{59A204E7-BE94-4A84-9CB6-DD9CACD1F91B}" destId="{545FB538-7C54-42C2-A80C-34E0259B5F70}" srcOrd="0" destOrd="0" presId="urn:microsoft.com/office/officeart/2005/8/layout/orgChart1"/>
    <dgm:cxn modelId="{CC5526FB-89D3-4BE1-B5D9-83139FCD4E00}" type="presOf" srcId="{8158204B-32A1-4C8F-BB0C-D5185C29430A}" destId="{B1CEEF49-FCB1-4BF5-A3BA-8BD88EC4BBD1}" srcOrd="0" destOrd="0" presId="urn:microsoft.com/office/officeart/2005/8/layout/orgChart1"/>
    <dgm:cxn modelId="{5C7FBAFD-9B70-4C02-953F-F63CE93FB8C5}" type="presOf" srcId="{E87AE7B5-B212-4A0B-9502-B6AE0A556624}" destId="{1A580197-18B6-4617-B7F8-CE1039EB47EA}" srcOrd="1" destOrd="0" presId="urn:microsoft.com/office/officeart/2005/8/layout/orgChart1"/>
    <dgm:cxn modelId="{C6DFE1E5-5824-443F-9A35-730722ED0937}" type="presParOf" srcId="{1D412B10-470F-4DBC-B5C6-0E8C0B3D0928}" destId="{800BF917-FCB2-4BE7-80E8-EBA0A580BAF9}" srcOrd="0" destOrd="0" presId="urn:microsoft.com/office/officeart/2005/8/layout/orgChart1"/>
    <dgm:cxn modelId="{1542459D-1020-4331-AAB5-F1D3A09618FC}" type="presParOf" srcId="{800BF917-FCB2-4BE7-80E8-EBA0A580BAF9}" destId="{6D87C1E9-A67B-4579-AC4E-7DDC12BC4ADF}" srcOrd="0" destOrd="0" presId="urn:microsoft.com/office/officeart/2005/8/layout/orgChart1"/>
    <dgm:cxn modelId="{1A223305-244E-4A81-B7D4-6736E7E0FFF8}" type="presParOf" srcId="{6D87C1E9-A67B-4579-AC4E-7DDC12BC4ADF}" destId="{AC484CFC-6A61-4002-8A8C-7EB7848DBEE7}" srcOrd="0" destOrd="0" presId="urn:microsoft.com/office/officeart/2005/8/layout/orgChart1"/>
    <dgm:cxn modelId="{2FE002D9-4EF7-49B6-B544-175634B434FA}" type="presParOf" srcId="{6D87C1E9-A67B-4579-AC4E-7DDC12BC4ADF}" destId="{2F5CAEFE-334D-47FB-943E-FA7C6D3ABCB8}" srcOrd="1" destOrd="0" presId="urn:microsoft.com/office/officeart/2005/8/layout/orgChart1"/>
    <dgm:cxn modelId="{6F9FC6A2-615E-4251-9EC7-EA027F5EFA8E}" type="presParOf" srcId="{800BF917-FCB2-4BE7-80E8-EBA0A580BAF9}" destId="{8C0B293C-3681-4D4D-AE34-055A4CA99892}" srcOrd="1" destOrd="0" presId="urn:microsoft.com/office/officeart/2005/8/layout/orgChart1"/>
    <dgm:cxn modelId="{52918975-C165-4ACA-9CE8-7140F716103C}" type="presParOf" srcId="{8C0B293C-3681-4D4D-AE34-055A4CA99892}" destId="{36E64B63-E3AB-4D66-99DE-AD702FAA8505}" srcOrd="0" destOrd="0" presId="urn:microsoft.com/office/officeart/2005/8/layout/orgChart1"/>
    <dgm:cxn modelId="{C21A7288-B5B7-404A-B869-A0093E20B97C}" type="presParOf" srcId="{8C0B293C-3681-4D4D-AE34-055A4CA99892}" destId="{A14C6D0C-6A1A-420A-8BD2-7BBD8425AE8B}" srcOrd="1" destOrd="0" presId="urn:microsoft.com/office/officeart/2005/8/layout/orgChart1"/>
    <dgm:cxn modelId="{8FCB0253-1EE0-41C5-9ED1-4006F16EF3AB}" type="presParOf" srcId="{A14C6D0C-6A1A-420A-8BD2-7BBD8425AE8B}" destId="{DD731168-104F-405A-A6CA-B1B38E093BD4}" srcOrd="0" destOrd="0" presId="urn:microsoft.com/office/officeart/2005/8/layout/orgChart1"/>
    <dgm:cxn modelId="{787B2142-80F0-4430-830C-71035237AA78}" type="presParOf" srcId="{DD731168-104F-405A-A6CA-B1B38E093BD4}" destId="{545FB538-7C54-42C2-A80C-34E0259B5F70}" srcOrd="0" destOrd="0" presId="urn:microsoft.com/office/officeart/2005/8/layout/orgChart1"/>
    <dgm:cxn modelId="{EC429D78-02DB-480E-982F-40158C454C80}" type="presParOf" srcId="{DD731168-104F-405A-A6CA-B1B38E093BD4}" destId="{DD513313-FBBB-4D88-8043-68D8F6D0A58D}" srcOrd="1" destOrd="0" presId="urn:microsoft.com/office/officeart/2005/8/layout/orgChart1"/>
    <dgm:cxn modelId="{53E108E0-4981-4E65-97CF-688F744FAA81}" type="presParOf" srcId="{A14C6D0C-6A1A-420A-8BD2-7BBD8425AE8B}" destId="{9E7DBEDB-C145-4813-A5AD-250DA83A0614}" srcOrd="1" destOrd="0" presId="urn:microsoft.com/office/officeart/2005/8/layout/orgChart1"/>
    <dgm:cxn modelId="{78CD313B-C327-45D1-AFB1-60A6B70E7934}" type="presParOf" srcId="{9E7DBEDB-C145-4813-A5AD-250DA83A0614}" destId="{B1CEEF49-FCB1-4BF5-A3BA-8BD88EC4BBD1}" srcOrd="0" destOrd="0" presId="urn:microsoft.com/office/officeart/2005/8/layout/orgChart1"/>
    <dgm:cxn modelId="{7DC0B965-D0B2-4FB6-BFB4-FEF77EAF16A5}" type="presParOf" srcId="{9E7DBEDB-C145-4813-A5AD-250DA83A0614}" destId="{2F12A435-448B-46F5-911C-9B48F913F95A}" srcOrd="1" destOrd="0" presId="urn:microsoft.com/office/officeart/2005/8/layout/orgChart1"/>
    <dgm:cxn modelId="{5C77E1F1-C159-4EC6-8B12-25EBD030FB18}" type="presParOf" srcId="{2F12A435-448B-46F5-911C-9B48F913F95A}" destId="{515A99E9-D33C-43E2-AA8E-76AAC90D7752}" srcOrd="0" destOrd="0" presId="urn:microsoft.com/office/officeart/2005/8/layout/orgChart1"/>
    <dgm:cxn modelId="{D0A7A9EF-0C87-48A2-9577-DC1E7390D07F}" type="presParOf" srcId="{515A99E9-D33C-43E2-AA8E-76AAC90D7752}" destId="{F9906415-E5F3-49D5-8071-A680597626FE}" srcOrd="0" destOrd="0" presId="urn:microsoft.com/office/officeart/2005/8/layout/orgChart1"/>
    <dgm:cxn modelId="{33A8062F-1318-4628-BDAE-FAF08456E322}" type="presParOf" srcId="{515A99E9-D33C-43E2-AA8E-76AAC90D7752}" destId="{C0CBF22A-8469-4893-AF2C-78F355B3E8CA}" srcOrd="1" destOrd="0" presId="urn:microsoft.com/office/officeart/2005/8/layout/orgChart1"/>
    <dgm:cxn modelId="{F21C2C12-1D15-40C1-A357-1444374635CF}" type="presParOf" srcId="{2F12A435-448B-46F5-911C-9B48F913F95A}" destId="{45A7CAFB-5186-4E12-A6CA-FA65076612AE}" srcOrd="1" destOrd="0" presId="urn:microsoft.com/office/officeart/2005/8/layout/orgChart1"/>
    <dgm:cxn modelId="{88570DF1-234A-441F-A6BC-6502BD51CDB1}" type="presParOf" srcId="{2F12A435-448B-46F5-911C-9B48F913F95A}" destId="{69A0DC2B-0B79-4324-A295-5D28E04D2245}" srcOrd="2" destOrd="0" presId="urn:microsoft.com/office/officeart/2005/8/layout/orgChart1"/>
    <dgm:cxn modelId="{5381BFA5-D928-493C-9A28-E5655EE4CB69}" type="presParOf" srcId="{9E7DBEDB-C145-4813-A5AD-250DA83A0614}" destId="{0F9A5A0E-9C94-47BE-8F2E-875715C6F091}" srcOrd="2" destOrd="0" presId="urn:microsoft.com/office/officeart/2005/8/layout/orgChart1"/>
    <dgm:cxn modelId="{379D302C-4829-48DB-B699-A962457279A3}" type="presParOf" srcId="{9E7DBEDB-C145-4813-A5AD-250DA83A0614}" destId="{5CCD582B-09F8-4019-80D9-77A630F094A8}" srcOrd="3" destOrd="0" presId="urn:microsoft.com/office/officeart/2005/8/layout/orgChart1"/>
    <dgm:cxn modelId="{A294DB61-B422-457B-865D-5B9297DD8C64}" type="presParOf" srcId="{5CCD582B-09F8-4019-80D9-77A630F094A8}" destId="{426C6801-2129-4A83-8749-E0E4C04EB1B6}" srcOrd="0" destOrd="0" presId="urn:microsoft.com/office/officeart/2005/8/layout/orgChart1"/>
    <dgm:cxn modelId="{A1CE51C5-81D5-4220-AC01-063A8AAF8064}" type="presParOf" srcId="{426C6801-2129-4A83-8749-E0E4C04EB1B6}" destId="{B750F181-78A5-413C-97E2-5DC01EAFECFC}" srcOrd="0" destOrd="0" presId="urn:microsoft.com/office/officeart/2005/8/layout/orgChart1"/>
    <dgm:cxn modelId="{A57519CE-707C-4E8B-8F0F-4053872C6182}" type="presParOf" srcId="{426C6801-2129-4A83-8749-E0E4C04EB1B6}" destId="{92BC0DF1-EDE7-43D3-9E99-D59E32607805}" srcOrd="1" destOrd="0" presId="urn:microsoft.com/office/officeart/2005/8/layout/orgChart1"/>
    <dgm:cxn modelId="{9AAE4C25-D24D-491A-9EFD-12FFA66E36DD}" type="presParOf" srcId="{5CCD582B-09F8-4019-80D9-77A630F094A8}" destId="{7CD9D01D-8AC3-4157-9971-7BF89D3DD528}" srcOrd="1" destOrd="0" presId="urn:microsoft.com/office/officeart/2005/8/layout/orgChart1"/>
    <dgm:cxn modelId="{14ECA213-8B7B-404C-924B-934C4282EC3F}" type="presParOf" srcId="{5CCD582B-09F8-4019-80D9-77A630F094A8}" destId="{08D68755-60DE-4C98-BAB4-6C5C2B01509F}" srcOrd="2" destOrd="0" presId="urn:microsoft.com/office/officeart/2005/8/layout/orgChart1"/>
    <dgm:cxn modelId="{B53DE8DD-44B9-4542-9198-14AF3D44D366}" type="presParOf" srcId="{A14C6D0C-6A1A-420A-8BD2-7BBD8425AE8B}" destId="{9327B305-D08D-4F30-819D-A8E59D877011}" srcOrd="2" destOrd="0" presId="urn:microsoft.com/office/officeart/2005/8/layout/orgChart1"/>
    <dgm:cxn modelId="{D87E4C30-A256-4D42-BF6C-43B7581871F2}" type="presParOf" srcId="{8C0B293C-3681-4D4D-AE34-055A4CA99892}" destId="{37E90BF9-26FF-4443-A701-26EADF01E12C}" srcOrd="2" destOrd="0" presId="urn:microsoft.com/office/officeart/2005/8/layout/orgChart1"/>
    <dgm:cxn modelId="{0C09C61B-853C-46EF-A9CA-C8B393D3340B}" type="presParOf" srcId="{8C0B293C-3681-4D4D-AE34-055A4CA99892}" destId="{6B338633-6F79-4B69-955F-977B5FB8087F}" srcOrd="3" destOrd="0" presId="urn:microsoft.com/office/officeart/2005/8/layout/orgChart1"/>
    <dgm:cxn modelId="{936166DA-1EF0-41C4-BA9A-DC0172F2E908}" type="presParOf" srcId="{6B338633-6F79-4B69-955F-977B5FB8087F}" destId="{BE58A69A-822F-4FA2-BEA8-2B185219C09B}" srcOrd="0" destOrd="0" presId="urn:microsoft.com/office/officeart/2005/8/layout/orgChart1"/>
    <dgm:cxn modelId="{EAFCE15F-4AB0-40C0-9961-7E2C859A1937}" type="presParOf" srcId="{BE58A69A-822F-4FA2-BEA8-2B185219C09B}" destId="{E31BFB9E-BAF9-4D4B-B6A7-8F366585871B}" srcOrd="0" destOrd="0" presId="urn:microsoft.com/office/officeart/2005/8/layout/orgChart1"/>
    <dgm:cxn modelId="{1ACE8037-761E-4C0B-80A3-C066F1EFE623}" type="presParOf" srcId="{BE58A69A-822F-4FA2-BEA8-2B185219C09B}" destId="{0680FD84-8EE4-4C2B-8F8D-2372AF480D09}" srcOrd="1" destOrd="0" presId="urn:microsoft.com/office/officeart/2005/8/layout/orgChart1"/>
    <dgm:cxn modelId="{DC83D976-8C67-4B41-A34F-97AEB3225CD3}" type="presParOf" srcId="{6B338633-6F79-4B69-955F-977B5FB8087F}" destId="{C135EC30-CE8D-4D2B-BF21-698C60ABB08D}" srcOrd="1" destOrd="0" presId="urn:microsoft.com/office/officeart/2005/8/layout/orgChart1"/>
    <dgm:cxn modelId="{EA604232-DED7-4DA6-8A6F-8900A01FE5FB}" type="presParOf" srcId="{C135EC30-CE8D-4D2B-BF21-698C60ABB08D}" destId="{3167B388-C351-4F73-97C0-88C833BC1BBF}" srcOrd="0" destOrd="0" presId="urn:microsoft.com/office/officeart/2005/8/layout/orgChart1"/>
    <dgm:cxn modelId="{69BF2EBE-9FA5-469E-935A-4AE83C14A0EC}" type="presParOf" srcId="{C135EC30-CE8D-4D2B-BF21-698C60ABB08D}" destId="{1B225DE7-8188-4895-B130-50516EAAD3D2}" srcOrd="1" destOrd="0" presId="urn:microsoft.com/office/officeart/2005/8/layout/orgChart1"/>
    <dgm:cxn modelId="{AFC54456-2087-4F79-BC2C-181ACBAD9E07}" type="presParOf" srcId="{1B225DE7-8188-4895-B130-50516EAAD3D2}" destId="{1D2FAF08-25AF-4C0D-8AE4-BEF7DFC05933}" srcOrd="0" destOrd="0" presId="urn:microsoft.com/office/officeart/2005/8/layout/orgChart1"/>
    <dgm:cxn modelId="{3CD32130-119E-45BE-9107-D513140B4079}" type="presParOf" srcId="{1D2FAF08-25AF-4C0D-8AE4-BEF7DFC05933}" destId="{6AC34637-42A1-4A91-B8EF-7C2E0B0D247B}" srcOrd="0" destOrd="0" presId="urn:microsoft.com/office/officeart/2005/8/layout/orgChart1"/>
    <dgm:cxn modelId="{4D1E2F2E-392A-4522-98D4-ECBEA7DF5646}" type="presParOf" srcId="{1D2FAF08-25AF-4C0D-8AE4-BEF7DFC05933}" destId="{A4B59143-808F-48E7-9748-BF2EFF55FDCE}" srcOrd="1" destOrd="0" presId="urn:microsoft.com/office/officeart/2005/8/layout/orgChart1"/>
    <dgm:cxn modelId="{9842AA65-8D4D-4472-956B-72422DCB65F5}" type="presParOf" srcId="{1B225DE7-8188-4895-B130-50516EAAD3D2}" destId="{131C2EBD-0923-4F85-9E80-86C8057D077A}" srcOrd="1" destOrd="0" presId="urn:microsoft.com/office/officeart/2005/8/layout/orgChart1"/>
    <dgm:cxn modelId="{C11DF6F3-29F5-42A2-9467-72586ADD5279}" type="presParOf" srcId="{1B225DE7-8188-4895-B130-50516EAAD3D2}" destId="{482A647B-0BDF-4CB2-BBB6-78686969E95A}" srcOrd="2" destOrd="0" presId="urn:microsoft.com/office/officeart/2005/8/layout/orgChart1"/>
    <dgm:cxn modelId="{15F40CDE-0261-41FD-96CA-607938CA2ED3}" type="presParOf" srcId="{6B338633-6F79-4B69-955F-977B5FB8087F}" destId="{F1E6302C-CAF8-43FB-AF84-7899000146EA}" srcOrd="2" destOrd="0" presId="urn:microsoft.com/office/officeart/2005/8/layout/orgChart1"/>
    <dgm:cxn modelId="{0C842430-F405-4E6A-8FD3-180932048A3A}" type="presParOf" srcId="{8C0B293C-3681-4D4D-AE34-055A4CA99892}" destId="{46D4CE65-EA8C-417A-A534-E23FEB08A547}" srcOrd="4" destOrd="0" presId="urn:microsoft.com/office/officeart/2005/8/layout/orgChart1"/>
    <dgm:cxn modelId="{082E5D80-8278-41EA-8CAF-242F06B4F4E7}" type="presParOf" srcId="{8C0B293C-3681-4D4D-AE34-055A4CA99892}" destId="{383AEE02-9A70-4B94-9CF0-071982B98197}" srcOrd="5" destOrd="0" presId="urn:microsoft.com/office/officeart/2005/8/layout/orgChart1"/>
    <dgm:cxn modelId="{D5906B43-F58E-4463-A30D-8862E20A45EA}" type="presParOf" srcId="{383AEE02-9A70-4B94-9CF0-071982B98197}" destId="{150FEEA3-3CE8-48F4-9C2F-25EE4730C855}" srcOrd="0" destOrd="0" presId="urn:microsoft.com/office/officeart/2005/8/layout/orgChart1"/>
    <dgm:cxn modelId="{974865A5-DD13-4F49-B98B-AE98C6D74B19}" type="presParOf" srcId="{150FEEA3-3CE8-48F4-9C2F-25EE4730C855}" destId="{28024300-82B3-47B9-AE58-E8AC7F78F4BA}" srcOrd="0" destOrd="0" presId="urn:microsoft.com/office/officeart/2005/8/layout/orgChart1"/>
    <dgm:cxn modelId="{80836963-9A97-41FC-AD80-746A32ABD55B}" type="presParOf" srcId="{150FEEA3-3CE8-48F4-9C2F-25EE4730C855}" destId="{685B8309-1D22-40EA-95E0-C45CAC348D8D}" srcOrd="1" destOrd="0" presId="urn:microsoft.com/office/officeart/2005/8/layout/orgChart1"/>
    <dgm:cxn modelId="{2EDB9AA1-E74E-48D3-AABD-0CACD9E158C2}" type="presParOf" srcId="{383AEE02-9A70-4B94-9CF0-071982B98197}" destId="{47E39A0C-4167-4BDF-B59A-6997D09DED36}" srcOrd="1" destOrd="0" presId="urn:microsoft.com/office/officeart/2005/8/layout/orgChart1"/>
    <dgm:cxn modelId="{DFEAEF6F-B78B-47F7-A9F8-91144A151B45}" type="presParOf" srcId="{47E39A0C-4167-4BDF-B59A-6997D09DED36}" destId="{E2CB42BC-D89D-4142-9046-228D61DEE989}" srcOrd="0" destOrd="0" presId="urn:microsoft.com/office/officeart/2005/8/layout/orgChart1"/>
    <dgm:cxn modelId="{3CF13034-D206-4C40-8DC2-35413E670BA3}" type="presParOf" srcId="{47E39A0C-4167-4BDF-B59A-6997D09DED36}" destId="{1CA0EC12-931A-4BBF-9490-9D226E27BB5A}" srcOrd="1" destOrd="0" presId="urn:microsoft.com/office/officeart/2005/8/layout/orgChart1"/>
    <dgm:cxn modelId="{D0750777-4C86-494A-A551-DFA1CCDB0DC9}" type="presParOf" srcId="{1CA0EC12-931A-4BBF-9490-9D226E27BB5A}" destId="{4565A8AE-6D84-4E7F-9A68-4AC638EB53E8}" srcOrd="0" destOrd="0" presId="urn:microsoft.com/office/officeart/2005/8/layout/orgChart1"/>
    <dgm:cxn modelId="{21774CED-8577-4FEA-9A13-2ABEB0CEB338}" type="presParOf" srcId="{4565A8AE-6D84-4E7F-9A68-4AC638EB53E8}" destId="{371A1B67-166C-4284-B629-4705E1304BBE}" srcOrd="0" destOrd="0" presId="urn:microsoft.com/office/officeart/2005/8/layout/orgChart1"/>
    <dgm:cxn modelId="{4063F9D0-B3B5-42BB-86D7-DF27895BCDF3}" type="presParOf" srcId="{4565A8AE-6D84-4E7F-9A68-4AC638EB53E8}" destId="{E2BB3A31-AD40-4FA9-B8AF-17BD90EBF4C3}" srcOrd="1" destOrd="0" presId="urn:microsoft.com/office/officeart/2005/8/layout/orgChart1"/>
    <dgm:cxn modelId="{F6E9109B-C724-4940-A0E6-260DEB199E1E}" type="presParOf" srcId="{1CA0EC12-931A-4BBF-9490-9D226E27BB5A}" destId="{448AC499-F86D-4FFA-ACBE-9E199AF45E9A}" srcOrd="1" destOrd="0" presId="urn:microsoft.com/office/officeart/2005/8/layout/orgChart1"/>
    <dgm:cxn modelId="{64A33ED9-718C-466B-9973-53C7DFD49464}" type="presParOf" srcId="{448AC499-F86D-4FFA-ACBE-9E199AF45E9A}" destId="{1AE42969-55CD-4871-9E0A-A1746FEB2EC4}" srcOrd="0" destOrd="0" presId="urn:microsoft.com/office/officeart/2005/8/layout/orgChart1"/>
    <dgm:cxn modelId="{D2DC89B8-BAEA-4AC6-A1DE-A95F5CAE5A7D}" type="presParOf" srcId="{448AC499-F86D-4FFA-ACBE-9E199AF45E9A}" destId="{6B91BE81-B442-4C31-A54E-3453D05B6339}" srcOrd="1" destOrd="0" presId="urn:microsoft.com/office/officeart/2005/8/layout/orgChart1"/>
    <dgm:cxn modelId="{513BEDDA-F6D1-42D5-A22E-053A21F64FCA}" type="presParOf" srcId="{6B91BE81-B442-4C31-A54E-3453D05B6339}" destId="{380C06EF-660E-484E-9642-C18285009A28}" srcOrd="0" destOrd="0" presId="urn:microsoft.com/office/officeart/2005/8/layout/orgChart1"/>
    <dgm:cxn modelId="{7E667ED7-E365-4C7F-A084-78160DF6DBE2}" type="presParOf" srcId="{380C06EF-660E-484E-9642-C18285009A28}" destId="{43F76A5F-06E1-482D-AF15-7A5E43779282}" srcOrd="0" destOrd="0" presId="urn:microsoft.com/office/officeart/2005/8/layout/orgChart1"/>
    <dgm:cxn modelId="{18E61A1D-0E2C-470B-A5CA-077DD30C2639}" type="presParOf" srcId="{380C06EF-660E-484E-9642-C18285009A28}" destId="{760079D1-89B1-4689-8841-9797DBD856DD}" srcOrd="1" destOrd="0" presId="urn:microsoft.com/office/officeart/2005/8/layout/orgChart1"/>
    <dgm:cxn modelId="{81751A8C-9984-411F-8736-CB732FE8561A}" type="presParOf" srcId="{6B91BE81-B442-4C31-A54E-3453D05B6339}" destId="{EE94A56F-842F-4340-AA47-6A9EB9081A80}" srcOrd="1" destOrd="0" presId="urn:microsoft.com/office/officeart/2005/8/layout/orgChart1"/>
    <dgm:cxn modelId="{EEDEB7F3-1784-4769-A43D-9878FB0BAE46}" type="presParOf" srcId="{6B91BE81-B442-4C31-A54E-3453D05B6339}" destId="{1FEFAB54-8FB5-4DD1-91DB-13CDF969B409}" srcOrd="2" destOrd="0" presId="urn:microsoft.com/office/officeart/2005/8/layout/orgChart1"/>
    <dgm:cxn modelId="{56F4146A-1AD5-481C-9BD5-FBED624A4DDF}" type="presParOf" srcId="{448AC499-F86D-4FFA-ACBE-9E199AF45E9A}" destId="{CC5E4DA7-8367-4715-9901-3B69F67C27FE}" srcOrd="2" destOrd="0" presId="urn:microsoft.com/office/officeart/2005/8/layout/orgChart1"/>
    <dgm:cxn modelId="{07668E99-0B8E-433F-8B4A-BF4042D9B697}" type="presParOf" srcId="{448AC499-F86D-4FFA-ACBE-9E199AF45E9A}" destId="{6DD3B0E3-BF66-4B00-917D-3D0C07346E5E}" srcOrd="3" destOrd="0" presId="urn:microsoft.com/office/officeart/2005/8/layout/orgChart1"/>
    <dgm:cxn modelId="{34A43583-9941-4CB1-B823-60292FB5D791}" type="presParOf" srcId="{6DD3B0E3-BF66-4B00-917D-3D0C07346E5E}" destId="{431E186B-1F2C-4A5D-9232-02CFCFCB3466}" srcOrd="0" destOrd="0" presId="urn:microsoft.com/office/officeart/2005/8/layout/orgChart1"/>
    <dgm:cxn modelId="{C4EADD81-7F33-4BE8-9387-4454CD958B99}" type="presParOf" srcId="{431E186B-1F2C-4A5D-9232-02CFCFCB3466}" destId="{4F52AC4B-317A-4FC4-957A-3FE58DD45C07}" srcOrd="0" destOrd="0" presId="urn:microsoft.com/office/officeart/2005/8/layout/orgChart1"/>
    <dgm:cxn modelId="{FEC1610E-30E0-4AEA-85E7-36BD1BFE0189}" type="presParOf" srcId="{431E186B-1F2C-4A5D-9232-02CFCFCB3466}" destId="{1A580197-18B6-4617-B7F8-CE1039EB47EA}" srcOrd="1" destOrd="0" presId="urn:microsoft.com/office/officeart/2005/8/layout/orgChart1"/>
    <dgm:cxn modelId="{2175FAA4-544F-43CC-977C-E438C2646B1B}" type="presParOf" srcId="{6DD3B0E3-BF66-4B00-917D-3D0C07346E5E}" destId="{350CFA78-2812-4820-83A4-09ECE02A387B}" srcOrd="1" destOrd="0" presId="urn:microsoft.com/office/officeart/2005/8/layout/orgChart1"/>
    <dgm:cxn modelId="{622DA775-8E89-4020-890A-7C759A946784}" type="presParOf" srcId="{6DD3B0E3-BF66-4B00-917D-3D0C07346E5E}" destId="{EF3A8794-95FB-4D50-82EA-94DB4E41CDD9}" srcOrd="2" destOrd="0" presId="urn:microsoft.com/office/officeart/2005/8/layout/orgChart1"/>
    <dgm:cxn modelId="{6484193A-43D3-4723-BCF6-2EF2F4E5ECC1}" type="presParOf" srcId="{1CA0EC12-931A-4BBF-9490-9D226E27BB5A}" destId="{1983D938-73A7-40E2-ACBD-B2027F6FEA90}" srcOrd="2" destOrd="0" presId="urn:microsoft.com/office/officeart/2005/8/layout/orgChart1"/>
    <dgm:cxn modelId="{09B84FB5-783C-4827-BAC4-19E25765EBCE}" type="presParOf" srcId="{383AEE02-9A70-4B94-9CF0-071982B98197}" destId="{253F004F-EF06-457E-940B-3365F2D4831F}" srcOrd="2" destOrd="0" presId="urn:microsoft.com/office/officeart/2005/8/layout/orgChart1"/>
    <dgm:cxn modelId="{93A4F88F-F43F-43A5-9DD8-7CE04C9C108A}" type="presParOf" srcId="{800BF917-FCB2-4BE7-80E8-EBA0A580BAF9}" destId="{435D8CB3-5F1E-4732-86F0-BE1689B96267}"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427A85-80E2-4685-9AD1-3E7BD493166F}">
      <dsp:nvSpPr>
        <dsp:cNvPr id="0" name=""/>
        <dsp:cNvSpPr/>
      </dsp:nvSpPr>
      <dsp:spPr>
        <a:xfrm>
          <a:off x="2446" y="216508"/>
          <a:ext cx="926391" cy="55583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noProof="0" dirty="0"/>
            <a:t>Step 1</a:t>
          </a:r>
        </a:p>
      </dsp:txBody>
      <dsp:txXfrm>
        <a:off x="18726" y="232788"/>
        <a:ext cx="893831" cy="523274"/>
      </dsp:txXfrm>
    </dsp:sp>
    <dsp:sp modelId="{EA96BB72-B692-48D4-87B1-BC7C8923B8AA}">
      <dsp:nvSpPr>
        <dsp:cNvPr id="0" name=""/>
        <dsp:cNvSpPr/>
      </dsp:nvSpPr>
      <dsp:spPr>
        <a:xfrm>
          <a:off x="1021476" y="379553"/>
          <a:ext cx="196394" cy="22974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nb-NO" sz="1000" kern="1200"/>
        </a:p>
      </dsp:txBody>
      <dsp:txXfrm>
        <a:off x="1021476" y="425502"/>
        <a:ext cx="137476" cy="137846"/>
      </dsp:txXfrm>
    </dsp:sp>
    <dsp:sp modelId="{25D4FCC1-27ED-4294-A8CA-320039752659}">
      <dsp:nvSpPr>
        <dsp:cNvPr id="0" name=""/>
        <dsp:cNvSpPr/>
      </dsp:nvSpPr>
      <dsp:spPr>
        <a:xfrm>
          <a:off x="1299393" y="216508"/>
          <a:ext cx="926391" cy="55583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noProof="0" dirty="0"/>
            <a:t>Step 2</a:t>
          </a:r>
        </a:p>
      </dsp:txBody>
      <dsp:txXfrm>
        <a:off x="1315673" y="232788"/>
        <a:ext cx="893831" cy="523274"/>
      </dsp:txXfrm>
    </dsp:sp>
    <dsp:sp modelId="{4C846660-E10A-4C6B-9DBF-5D282E6BD150}">
      <dsp:nvSpPr>
        <dsp:cNvPr id="0" name=""/>
        <dsp:cNvSpPr/>
      </dsp:nvSpPr>
      <dsp:spPr>
        <a:xfrm>
          <a:off x="2318423" y="379553"/>
          <a:ext cx="196394" cy="22974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nb-NO" sz="1000" kern="1200"/>
        </a:p>
      </dsp:txBody>
      <dsp:txXfrm>
        <a:off x="2318423" y="425502"/>
        <a:ext cx="137476" cy="137846"/>
      </dsp:txXfrm>
    </dsp:sp>
    <dsp:sp modelId="{91B2911A-B621-4872-9345-7E564EA4D7A8}">
      <dsp:nvSpPr>
        <dsp:cNvPr id="0" name=""/>
        <dsp:cNvSpPr/>
      </dsp:nvSpPr>
      <dsp:spPr>
        <a:xfrm>
          <a:off x="2596341" y="216508"/>
          <a:ext cx="926391" cy="55583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noProof="0" dirty="0"/>
            <a:t>Step 3</a:t>
          </a:r>
        </a:p>
      </dsp:txBody>
      <dsp:txXfrm>
        <a:off x="2612621" y="232788"/>
        <a:ext cx="893831" cy="523274"/>
      </dsp:txXfrm>
    </dsp:sp>
    <dsp:sp modelId="{0A55F94F-D289-44B4-9665-5BDABC96AB32}">
      <dsp:nvSpPr>
        <dsp:cNvPr id="0" name=""/>
        <dsp:cNvSpPr/>
      </dsp:nvSpPr>
      <dsp:spPr>
        <a:xfrm>
          <a:off x="3615371" y="379553"/>
          <a:ext cx="196394" cy="22974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nb-NO" sz="1000" kern="1200"/>
        </a:p>
      </dsp:txBody>
      <dsp:txXfrm>
        <a:off x="3615371" y="425502"/>
        <a:ext cx="137476" cy="137846"/>
      </dsp:txXfrm>
    </dsp:sp>
    <dsp:sp modelId="{DE069D1E-E31F-4EE1-9FCE-E126EFFFE3F7}">
      <dsp:nvSpPr>
        <dsp:cNvPr id="0" name=""/>
        <dsp:cNvSpPr/>
      </dsp:nvSpPr>
      <dsp:spPr>
        <a:xfrm>
          <a:off x="3893288" y="216508"/>
          <a:ext cx="926391" cy="55583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noProof="0" dirty="0"/>
            <a:t>Step 4</a:t>
          </a:r>
        </a:p>
      </dsp:txBody>
      <dsp:txXfrm>
        <a:off x="3909568" y="232788"/>
        <a:ext cx="893831" cy="523274"/>
      </dsp:txXfrm>
    </dsp:sp>
    <dsp:sp modelId="{A0D86C5E-4F63-428E-B6DE-FA810260252F}">
      <dsp:nvSpPr>
        <dsp:cNvPr id="0" name=""/>
        <dsp:cNvSpPr/>
      </dsp:nvSpPr>
      <dsp:spPr>
        <a:xfrm>
          <a:off x="4912318" y="379553"/>
          <a:ext cx="196394" cy="22974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nb-NO" sz="1000" kern="1200"/>
        </a:p>
      </dsp:txBody>
      <dsp:txXfrm>
        <a:off x="4912318" y="425502"/>
        <a:ext cx="137476" cy="137846"/>
      </dsp:txXfrm>
    </dsp:sp>
    <dsp:sp modelId="{B77F3B0B-06C5-4E6E-9811-AA0A6E5B452F}">
      <dsp:nvSpPr>
        <dsp:cNvPr id="0" name=""/>
        <dsp:cNvSpPr/>
      </dsp:nvSpPr>
      <dsp:spPr>
        <a:xfrm>
          <a:off x="5190235" y="216508"/>
          <a:ext cx="926391" cy="55583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noProof="0" dirty="0"/>
            <a:t>Step 5</a:t>
          </a:r>
        </a:p>
      </dsp:txBody>
      <dsp:txXfrm>
        <a:off x="5206515" y="232788"/>
        <a:ext cx="893831" cy="523274"/>
      </dsp:txXfrm>
    </dsp:sp>
    <dsp:sp modelId="{72F4A3C3-F8A8-4B41-94CE-3A65D1F12F20}">
      <dsp:nvSpPr>
        <dsp:cNvPr id="0" name=""/>
        <dsp:cNvSpPr/>
      </dsp:nvSpPr>
      <dsp:spPr>
        <a:xfrm>
          <a:off x="6209266" y="379553"/>
          <a:ext cx="196394" cy="22974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nb-NO" sz="1000" kern="1200"/>
        </a:p>
      </dsp:txBody>
      <dsp:txXfrm>
        <a:off x="6209266" y="425502"/>
        <a:ext cx="137476" cy="137846"/>
      </dsp:txXfrm>
    </dsp:sp>
    <dsp:sp modelId="{04758010-E43B-415F-8651-E8CF43B63138}">
      <dsp:nvSpPr>
        <dsp:cNvPr id="0" name=""/>
        <dsp:cNvSpPr/>
      </dsp:nvSpPr>
      <dsp:spPr>
        <a:xfrm>
          <a:off x="6487183" y="216508"/>
          <a:ext cx="926391" cy="55583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noProof="0" dirty="0"/>
            <a:t>Step 6</a:t>
          </a:r>
        </a:p>
      </dsp:txBody>
      <dsp:txXfrm>
        <a:off x="6503463" y="232788"/>
        <a:ext cx="893831" cy="523274"/>
      </dsp:txXfrm>
    </dsp:sp>
    <dsp:sp modelId="{2BF179EC-2EC9-4267-9C2A-A622E84FEB07}">
      <dsp:nvSpPr>
        <dsp:cNvPr id="0" name=""/>
        <dsp:cNvSpPr/>
      </dsp:nvSpPr>
      <dsp:spPr>
        <a:xfrm>
          <a:off x="7506213" y="379553"/>
          <a:ext cx="196394" cy="229744"/>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nb-NO" sz="1000" kern="1200"/>
        </a:p>
      </dsp:txBody>
      <dsp:txXfrm>
        <a:off x="7506213" y="425502"/>
        <a:ext cx="137476" cy="137846"/>
      </dsp:txXfrm>
    </dsp:sp>
    <dsp:sp modelId="{6EDA5741-1A4D-46DC-A2B5-19F61BEE09CE}">
      <dsp:nvSpPr>
        <dsp:cNvPr id="0" name=""/>
        <dsp:cNvSpPr/>
      </dsp:nvSpPr>
      <dsp:spPr>
        <a:xfrm>
          <a:off x="7784130" y="216508"/>
          <a:ext cx="926391" cy="55583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noProof="0" dirty="0"/>
            <a:t>Step 7</a:t>
          </a:r>
        </a:p>
      </dsp:txBody>
      <dsp:txXfrm>
        <a:off x="7800410" y="232788"/>
        <a:ext cx="893831" cy="5232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E16AF2-0DF8-432C-9846-E8F22E58F502}">
      <dsp:nvSpPr>
        <dsp:cNvPr id="0" name=""/>
        <dsp:cNvSpPr/>
      </dsp:nvSpPr>
      <dsp:spPr>
        <a:xfrm>
          <a:off x="1988" y="1852830"/>
          <a:ext cx="1418828" cy="709414"/>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noProof="0" dirty="0"/>
            <a:t>Satisfied when ...</a:t>
          </a:r>
        </a:p>
      </dsp:txBody>
      <dsp:txXfrm>
        <a:off x="22766" y="1873608"/>
        <a:ext cx="1377272" cy="667858"/>
      </dsp:txXfrm>
    </dsp:sp>
    <dsp:sp modelId="{75BE34C9-0BD7-481D-9CCA-F558283DEAC5}">
      <dsp:nvSpPr>
        <dsp:cNvPr id="0" name=""/>
        <dsp:cNvSpPr/>
      </dsp:nvSpPr>
      <dsp:spPr>
        <a:xfrm rot="18852455">
          <a:off x="1297610" y="1900101"/>
          <a:ext cx="813944" cy="31420"/>
        </a:xfrm>
        <a:custGeom>
          <a:avLst/>
          <a:gdLst/>
          <a:ahLst/>
          <a:cxnLst/>
          <a:rect l="0" t="0" r="0" b="0"/>
          <a:pathLst>
            <a:path>
              <a:moveTo>
                <a:pt x="0" y="15710"/>
              </a:moveTo>
              <a:lnTo>
                <a:pt x="813944" y="1571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noProof="0" dirty="0"/>
        </a:p>
      </dsp:txBody>
      <dsp:txXfrm>
        <a:off x="1684234" y="1895463"/>
        <a:ext cx="40697" cy="40697"/>
      </dsp:txXfrm>
    </dsp:sp>
    <dsp:sp modelId="{BA027035-811B-4893-B978-07FBF8218EE9}">
      <dsp:nvSpPr>
        <dsp:cNvPr id="0" name=""/>
        <dsp:cNvSpPr/>
      </dsp:nvSpPr>
      <dsp:spPr>
        <a:xfrm>
          <a:off x="1988348" y="1269379"/>
          <a:ext cx="1418828" cy="709414"/>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noProof="0" dirty="0"/>
        </a:p>
      </dsp:txBody>
      <dsp:txXfrm>
        <a:off x="2009126" y="1290157"/>
        <a:ext cx="1377272" cy="667858"/>
      </dsp:txXfrm>
    </dsp:sp>
    <dsp:sp modelId="{D1BC0DCB-8DF9-4045-B606-D9A35774DF1E}">
      <dsp:nvSpPr>
        <dsp:cNvPr id="0" name=""/>
        <dsp:cNvSpPr/>
      </dsp:nvSpPr>
      <dsp:spPr>
        <a:xfrm rot="19457599">
          <a:off x="3341483" y="1404419"/>
          <a:ext cx="698916" cy="31420"/>
        </a:xfrm>
        <a:custGeom>
          <a:avLst/>
          <a:gdLst/>
          <a:ahLst/>
          <a:cxnLst/>
          <a:rect l="0" t="0" r="0" b="0"/>
          <a:pathLst>
            <a:path>
              <a:moveTo>
                <a:pt x="0" y="15710"/>
              </a:moveTo>
              <a:lnTo>
                <a:pt x="698916" y="1571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noProof="0" dirty="0"/>
        </a:p>
      </dsp:txBody>
      <dsp:txXfrm>
        <a:off x="3673469" y="1402657"/>
        <a:ext cx="34945" cy="34945"/>
      </dsp:txXfrm>
    </dsp:sp>
    <dsp:sp modelId="{4643BC56-7783-4363-8D09-05216AB3E6F7}">
      <dsp:nvSpPr>
        <dsp:cNvPr id="0" name=""/>
        <dsp:cNvSpPr/>
      </dsp:nvSpPr>
      <dsp:spPr>
        <a:xfrm>
          <a:off x="3974707" y="861466"/>
          <a:ext cx="1418828" cy="709414"/>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noProof="0" dirty="0"/>
        </a:p>
      </dsp:txBody>
      <dsp:txXfrm>
        <a:off x="3995485" y="882244"/>
        <a:ext cx="1377272" cy="667858"/>
      </dsp:txXfrm>
    </dsp:sp>
    <dsp:sp modelId="{BDED8562-6758-49D3-B944-3E5C90C30277}">
      <dsp:nvSpPr>
        <dsp:cNvPr id="0" name=""/>
        <dsp:cNvSpPr/>
      </dsp:nvSpPr>
      <dsp:spPr>
        <a:xfrm>
          <a:off x="5393535" y="1200463"/>
          <a:ext cx="567531" cy="31420"/>
        </a:xfrm>
        <a:custGeom>
          <a:avLst/>
          <a:gdLst/>
          <a:ahLst/>
          <a:cxnLst/>
          <a:rect l="0" t="0" r="0" b="0"/>
          <a:pathLst>
            <a:path>
              <a:moveTo>
                <a:pt x="0" y="15710"/>
              </a:moveTo>
              <a:lnTo>
                <a:pt x="567531" y="1571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noProof="0" dirty="0"/>
        </a:p>
      </dsp:txBody>
      <dsp:txXfrm>
        <a:off x="5663113" y="1201985"/>
        <a:ext cx="28376" cy="28376"/>
      </dsp:txXfrm>
    </dsp:sp>
    <dsp:sp modelId="{9F9C3E65-E7CA-4DB6-BA3C-62143310748B}">
      <dsp:nvSpPr>
        <dsp:cNvPr id="0" name=""/>
        <dsp:cNvSpPr/>
      </dsp:nvSpPr>
      <dsp:spPr>
        <a:xfrm>
          <a:off x="5961066" y="861466"/>
          <a:ext cx="1418828" cy="709414"/>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noProof="0" dirty="0"/>
        </a:p>
      </dsp:txBody>
      <dsp:txXfrm>
        <a:off x="5981844" y="882244"/>
        <a:ext cx="1377272" cy="667858"/>
      </dsp:txXfrm>
    </dsp:sp>
    <dsp:sp modelId="{636C0AA5-1279-4C81-9A0F-CB046BCB1F98}">
      <dsp:nvSpPr>
        <dsp:cNvPr id="0" name=""/>
        <dsp:cNvSpPr/>
      </dsp:nvSpPr>
      <dsp:spPr>
        <a:xfrm rot="2142401">
          <a:off x="3341483" y="1812333"/>
          <a:ext cx="698916" cy="31420"/>
        </a:xfrm>
        <a:custGeom>
          <a:avLst/>
          <a:gdLst/>
          <a:ahLst/>
          <a:cxnLst/>
          <a:rect l="0" t="0" r="0" b="0"/>
          <a:pathLst>
            <a:path>
              <a:moveTo>
                <a:pt x="0" y="15710"/>
              </a:moveTo>
              <a:lnTo>
                <a:pt x="698916" y="1571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noProof="0" dirty="0"/>
        </a:p>
      </dsp:txBody>
      <dsp:txXfrm>
        <a:off x="3673469" y="1810570"/>
        <a:ext cx="34945" cy="34945"/>
      </dsp:txXfrm>
    </dsp:sp>
    <dsp:sp modelId="{40086183-42CF-4191-86FD-A2DC62744219}">
      <dsp:nvSpPr>
        <dsp:cNvPr id="0" name=""/>
        <dsp:cNvSpPr/>
      </dsp:nvSpPr>
      <dsp:spPr>
        <a:xfrm>
          <a:off x="3974707" y="1677292"/>
          <a:ext cx="1418828" cy="709414"/>
        </a:xfrm>
        <a:prstGeom prst="roundRect">
          <a:avLst>
            <a:gd name="adj" fmla="val 10000"/>
          </a:avLst>
        </a:prstGeom>
        <a:no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noProof="0" dirty="0"/>
        </a:p>
      </dsp:txBody>
      <dsp:txXfrm>
        <a:off x="3995485" y="1698070"/>
        <a:ext cx="1377272" cy="667858"/>
      </dsp:txXfrm>
    </dsp:sp>
    <dsp:sp modelId="{30801E8A-95C4-40DF-8843-C9CABB9C92D1}">
      <dsp:nvSpPr>
        <dsp:cNvPr id="0" name=""/>
        <dsp:cNvSpPr/>
      </dsp:nvSpPr>
      <dsp:spPr>
        <a:xfrm>
          <a:off x="5393535" y="2016289"/>
          <a:ext cx="567531" cy="31420"/>
        </a:xfrm>
        <a:custGeom>
          <a:avLst/>
          <a:gdLst/>
          <a:ahLst/>
          <a:cxnLst/>
          <a:rect l="0" t="0" r="0" b="0"/>
          <a:pathLst>
            <a:path>
              <a:moveTo>
                <a:pt x="0" y="15710"/>
              </a:moveTo>
              <a:lnTo>
                <a:pt x="567531" y="1571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noProof="0" dirty="0"/>
        </a:p>
      </dsp:txBody>
      <dsp:txXfrm>
        <a:off x="5663113" y="2017811"/>
        <a:ext cx="28376" cy="28376"/>
      </dsp:txXfrm>
    </dsp:sp>
    <dsp:sp modelId="{7E70E238-BC00-4862-B750-587CDA105D16}">
      <dsp:nvSpPr>
        <dsp:cNvPr id="0" name=""/>
        <dsp:cNvSpPr/>
      </dsp:nvSpPr>
      <dsp:spPr>
        <a:xfrm>
          <a:off x="5961066" y="1677292"/>
          <a:ext cx="1418828" cy="709414"/>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noProof="0" dirty="0"/>
        </a:p>
      </dsp:txBody>
      <dsp:txXfrm>
        <a:off x="5981844" y="1698070"/>
        <a:ext cx="1377272" cy="667858"/>
      </dsp:txXfrm>
    </dsp:sp>
    <dsp:sp modelId="{3B4C818B-827E-4FE9-AF69-0B6BD27E4AF3}">
      <dsp:nvSpPr>
        <dsp:cNvPr id="0" name=""/>
        <dsp:cNvSpPr/>
      </dsp:nvSpPr>
      <dsp:spPr>
        <a:xfrm rot="2906835">
          <a:off x="1276779" y="2511971"/>
          <a:ext cx="855605" cy="31420"/>
        </a:xfrm>
        <a:custGeom>
          <a:avLst/>
          <a:gdLst/>
          <a:ahLst/>
          <a:cxnLst/>
          <a:rect l="0" t="0" r="0" b="0"/>
          <a:pathLst>
            <a:path>
              <a:moveTo>
                <a:pt x="0" y="15710"/>
              </a:moveTo>
              <a:lnTo>
                <a:pt x="855605" y="1571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noProof="0" dirty="0"/>
        </a:p>
      </dsp:txBody>
      <dsp:txXfrm>
        <a:off x="1683192" y="2506291"/>
        <a:ext cx="42780" cy="42780"/>
      </dsp:txXfrm>
    </dsp:sp>
    <dsp:sp modelId="{895D5E29-2C4C-46C7-BA74-68B8C6ED23C9}">
      <dsp:nvSpPr>
        <dsp:cNvPr id="0" name=""/>
        <dsp:cNvSpPr/>
      </dsp:nvSpPr>
      <dsp:spPr>
        <a:xfrm>
          <a:off x="1988348" y="2493119"/>
          <a:ext cx="1418828" cy="709414"/>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noProof="0" dirty="0"/>
        </a:p>
      </dsp:txBody>
      <dsp:txXfrm>
        <a:off x="2009126" y="2513897"/>
        <a:ext cx="1377272" cy="667858"/>
      </dsp:txXfrm>
    </dsp:sp>
    <dsp:sp modelId="{48843BFE-BC93-4BEF-AA8F-6B4C89F0039F}">
      <dsp:nvSpPr>
        <dsp:cNvPr id="0" name=""/>
        <dsp:cNvSpPr/>
      </dsp:nvSpPr>
      <dsp:spPr>
        <a:xfrm>
          <a:off x="3407176" y="2832115"/>
          <a:ext cx="567531" cy="31420"/>
        </a:xfrm>
        <a:custGeom>
          <a:avLst/>
          <a:gdLst/>
          <a:ahLst/>
          <a:cxnLst/>
          <a:rect l="0" t="0" r="0" b="0"/>
          <a:pathLst>
            <a:path>
              <a:moveTo>
                <a:pt x="0" y="15710"/>
              </a:moveTo>
              <a:lnTo>
                <a:pt x="567531" y="1571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noProof="0" dirty="0"/>
        </a:p>
      </dsp:txBody>
      <dsp:txXfrm>
        <a:off x="3676753" y="2833637"/>
        <a:ext cx="28376" cy="28376"/>
      </dsp:txXfrm>
    </dsp:sp>
    <dsp:sp modelId="{656CFBEE-54C3-406B-8036-CC496E8989D9}">
      <dsp:nvSpPr>
        <dsp:cNvPr id="0" name=""/>
        <dsp:cNvSpPr/>
      </dsp:nvSpPr>
      <dsp:spPr>
        <a:xfrm>
          <a:off x="3974707" y="2493119"/>
          <a:ext cx="1418828" cy="709414"/>
        </a:xfrm>
        <a:prstGeom prst="roundRect">
          <a:avLst>
            <a:gd name="adj" fmla="val 10000"/>
          </a:avLst>
        </a:prstGeom>
        <a:no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noProof="0" dirty="0"/>
        </a:p>
      </dsp:txBody>
      <dsp:txXfrm>
        <a:off x="3995485" y="2513897"/>
        <a:ext cx="1377272" cy="667858"/>
      </dsp:txXfrm>
    </dsp:sp>
    <dsp:sp modelId="{86BBF510-EFD4-49F1-AE9D-7F5EDFB519A5}">
      <dsp:nvSpPr>
        <dsp:cNvPr id="0" name=""/>
        <dsp:cNvSpPr/>
      </dsp:nvSpPr>
      <dsp:spPr>
        <a:xfrm>
          <a:off x="5393535" y="2832115"/>
          <a:ext cx="567531" cy="31420"/>
        </a:xfrm>
        <a:custGeom>
          <a:avLst/>
          <a:gdLst/>
          <a:ahLst/>
          <a:cxnLst/>
          <a:rect l="0" t="0" r="0" b="0"/>
          <a:pathLst>
            <a:path>
              <a:moveTo>
                <a:pt x="0" y="15710"/>
              </a:moveTo>
              <a:lnTo>
                <a:pt x="567531" y="15710"/>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noProof="0" dirty="0"/>
        </a:p>
      </dsp:txBody>
      <dsp:txXfrm>
        <a:off x="5663113" y="2833637"/>
        <a:ext cx="28376" cy="28376"/>
      </dsp:txXfrm>
    </dsp:sp>
    <dsp:sp modelId="{030A6801-62E9-48CB-BF23-E822A0A4F3BF}">
      <dsp:nvSpPr>
        <dsp:cNvPr id="0" name=""/>
        <dsp:cNvSpPr/>
      </dsp:nvSpPr>
      <dsp:spPr>
        <a:xfrm>
          <a:off x="5961066" y="2493119"/>
          <a:ext cx="1418828" cy="709414"/>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noProof="0" dirty="0"/>
        </a:p>
      </dsp:txBody>
      <dsp:txXfrm>
        <a:off x="5981844" y="2513897"/>
        <a:ext cx="1377272" cy="6678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5E4DA7-8367-4715-9901-3B69F67C27FE}">
      <dsp:nvSpPr>
        <dsp:cNvPr id="0" name=""/>
        <dsp:cNvSpPr/>
      </dsp:nvSpPr>
      <dsp:spPr>
        <a:xfrm>
          <a:off x="2854358" y="1790829"/>
          <a:ext cx="139753" cy="1090073"/>
        </a:xfrm>
        <a:custGeom>
          <a:avLst/>
          <a:gdLst/>
          <a:ahLst/>
          <a:cxnLst/>
          <a:rect l="0" t="0" r="0" b="0"/>
          <a:pathLst>
            <a:path>
              <a:moveTo>
                <a:pt x="0" y="0"/>
              </a:moveTo>
              <a:lnTo>
                <a:pt x="0" y="1090073"/>
              </a:lnTo>
              <a:lnTo>
                <a:pt x="139753" y="1090073"/>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E42969-55CD-4871-9E0A-A1746FEB2EC4}">
      <dsp:nvSpPr>
        <dsp:cNvPr id="0" name=""/>
        <dsp:cNvSpPr/>
      </dsp:nvSpPr>
      <dsp:spPr>
        <a:xfrm>
          <a:off x="2854358" y="1790829"/>
          <a:ext cx="139753" cy="428576"/>
        </a:xfrm>
        <a:custGeom>
          <a:avLst/>
          <a:gdLst/>
          <a:ahLst/>
          <a:cxnLst/>
          <a:rect l="0" t="0" r="0" b="0"/>
          <a:pathLst>
            <a:path>
              <a:moveTo>
                <a:pt x="0" y="0"/>
              </a:moveTo>
              <a:lnTo>
                <a:pt x="0" y="428576"/>
              </a:lnTo>
              <a:lnTo>
                <a:pt x="139753" y="428576"/>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CB42BC-D89D-4142-9046-228D61DEE989}">
      <dsp:nvSpPr>
        <dsp:cNvPr id="0" name=""/>
        <dsp:cNvSpPr/>
      </dsp:nvSpPr>
      <dsp:spPr>
        <a:xfrm>
          <a:off x="3181313" y="1129331"/>
          <a:ext cx="91440" cy="195654"/>
        </a:xfrm>
        <a:custGeom>
          <a:avLst/>
          <a:gdLst/>
          <a:ahLst/>
          <a:cxnLst/>
          <a:rect l="0" t="0" r="0" b="0"/>
          <a:pathLst>
            <a:path>
              <a:moveTo>
                <a:pt x="45720" y="0"/>
              </a:moveTo>
              <a:lnTo>
                <a:pt x="45720" y="195654"/>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D4CE65-EA8C-417A-A534-E23FEB08A547}">
      <dsp:nvSpPr>
        <dsp:cNvPr id="0" name=""/>
        <dsp:cNvSpPr/>
      </dsp:nvSpPr>
      <dsp:spPr>
        <a:xfrm>
          <a:off x="1983231" y="467834"/>
          <a:ext cx="1243802" cy="195654"/>
        </a:xfrm>
        <a:custGeom>
          <a:avLst/>
          <a:gdLst/>
          <a:ahLst/>
          <a:cxnLst/>
          <a:rect l="0" t="0" r="0" b="0"/>
          <a:pathLst>
            <a:path>
              <a:moveTo>
                <a:pt x="0" y="0"/>
              </a:moveTo>
              <a:lnTo>
                <a:pt x="0" y="97827"/>
              </a:lnTo>
              <a:lnTo>
                <a:pt x="1243802" y="97827"/>
              </a:lnTo>
              <a:lnTo>
                <a:pt x="1243802" y="195654"/>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67B388-C351-4F73-97C0-88C833BC1BBF}">
      <dsp:nvSpPr>
        <dsp:cNvPr id="0" name=""/>
        <dsp:cNvSpPr/>
      </dsp:nvSpPr>
      <dsp:spPr>
        <a:xfrm>
          <a:off x="1494095" y="1129331"/>
          <a:ext cx="139753" cy="428576"/>
        </a:xfrm>
        <a:custGeom>
          <a:avLst/>
          <a:gdLst/>
          <a:ahLst/>
          <a:cxnLst/>
          <a:rect l="0" t="0" r="0" b="0"/>
          <a:pathLst>
            <a:path>
              <a:moveTo>
                <a:pt x="0" y="0"/>
              </a:moveTo>
              <a:lnTo>
                <a:pt x="0" y="428576"/>
              </a:lnTo>
              <a:lnTo>
                <a:pt x="139753" y="428576"/>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E90BF9-26FF-4443-A701-26EADF01E12C}">
      <dsp:nvSpPr>
        <dsp:cNvPr id="0" name=""/>
        <dsp:cNvSpPr/>
      </dsp:nvSpPr>
      <dsp:spPr>
        <a:xfrm>
          <a:off x="1866770" y="467834"/>
          <a:ext cx="116460" cy="195654"/>
        </a:xfrm>
        <a:custGeom>
          <a:avLst/>
          <a:gdLst/>
          <a:ahLst/>
          <a:cxnLst/>
          <a:rect l="0" t="0" r="0" b="0"/>
          <a:pathLst>
            <a:path>
              <a:moveTo>
                <a:pt x="116460" y="0"/>
              </a:moveTo>
              <a:lnTo>
                <a:pt x="116460" y="97827"/>
              </a:lnTo>
              <a:lnTo>
                <a:pt x="0" y="97827"/>
              </a:lnTo>
              <a:lnTo>
                <a:pt x="0" y="195654"/>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9A5A0E-9C94-47BE-8F2E-875715C6F091}">
      <dsp:nvSpPr>
        <dsp:cNvPr id="0" name=""/>
        <dsp:cNvSpPr/>
      </dsp:nvSpPr>
      <dsp:spPr>
        <a:xfrm>
          <a:off x="366754" y="1129331"/>
          <a:ext cx="139753" cy="1090073"/>
        </a:xfrm>
        <a:custGeom>
          <a:avLst/>
          <a:gdLst/>
          <a:ahLst/>
          <a:cxnLst/>
          <a:rect l="0" t="0" r="0" b="0"/>
          <a:pathLst>
            <a:path>
              <a:moveTo>
                <a:pt x="0" y="0"/>
              </a:moveTo>
              <a:lnTo>
                <a:pt x="0" y="1090073"/>
              </a:lnTo>
              <a:lnTo>
                <a:pt x="139753" y="1090073"/>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EEF49-FCB1-4BF5-A3BA-8BD88EC4BBD1}">
      <dsp:nvSpPr>
        <dsp:cNvPr id="0" name=""/>
        <dsp:cNvSpPr/>
      </dsp:nvSpPr>
      <dsp:spPr>
        <a:xfrm>
          <a:off x="366754" y="1129331"/>
          <a:ext cx="139753" cy="428576"/>
        </a:xfrm>
        <a:custGeom>
          <a:avLst/>
          <a:gdLst/>
          <a:ahLst/>
          <a:cxnLst/>
          <a:rect l="0" t="0" r="0" b="0"/>
          <a:pathLst>
            <a:path>
              <a:moveTo>
                <a:pt x="0" y="0"/>
              </a:moveTo>
              <a:lnTo>
                <a:pt x="0" y="428576"/>
              </a:lnTo>
              <a:lnTo>
                <a:pt x="139753" y="428576"/>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E64B63-E3AB-4D66-99DE-AD702FAA8505}">
      <dsp:nvSpPr>
        <dsp:cNvPr id="0" name=""/>
        <dsp:cNvSpPr/>
      </dsp:nvSpPr>
      <dsp:spPr>
        <a:xfrm>
          <a:off x="739428" y="467834"/>
          <a:ext cx="1243802" cy="195654"/>
        </a:xfrm>
        <a:custGeom>
          <a:avLst/>
          <a:gdLst/>
          <a:ahLst/>
          <a:cxnLst/>
          <a:rect l="0" t="0" r="0" b="0"/>
          <a:pathLst>
            <a:path>
              <a:moveTo>
                <a:pt x="1243802" y="0"/>
              </a:moveTo>
              <a:lnTo>
                <a:pt x="1243802" y="97827"/>
              </a:lnTo>
              <a:lnTo>
                <a:pt x="0" y="97827"/>
              </a:lnTo>
              <a:lnTo>
                <a:pt x="0" y="195654"/>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484CFC-6A61-4002-8A8C-7EB7848DBEE7}">
      <dsp:nvSpPr>
        <dsp:cNvPr id="0" name=""/>
        <dsp:cNvSpPr/>
      </dsp:nvSpPr>
      <dsp:spPr>
        <a:xfrm>
          <a:off x="1517387" y="1990"/>
          <a:ext cx="931687" cy="46584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nb-NO" sz="1600" kern="1200" dirty="0"/>
            <a:t>S1</a:t>
          </a:r>
        </a:p>
      </dsp:txBody>
      <dsp:txXfrm>
        <a:off x="1517387" y="1990"/>
        <a:ext cx="931687" cy="465843"/>
      </dsp:txXfrm>
    </dsp:sp>
    <dsp:sp modelId="{545FB538-7C54-42C2-A80C-34E0259B5F70}">
      <dsp:nvSpPr>
        <dsp:cNvPr id="0" name=""/>
        <dsp:cNvSpPr/>
      </dsp:nvSpPr>
      <dsp:spPr>
        <a:xfrm>
          <a:off x="273585" y="663488"/>
          <a:ext cx="931687" cy="46584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nb-NO" sz="1600" kern="1200" dirty="0"/>
            <a:t>Sub system1</a:t>
          </a:r>
        </a:p>
      </dsp:txBody>
      <dsp:txXfrm>
        <a:off x="273585" y="663488"/>
        <a:ext cx="931687" cy="465843"/>
      </dsp:txXfrm>
    </dsp:sp>
    <dsp:sp modelId="{F9906415-E5F3-49D5-8071-A680597626FE}">
      <dsp:nvSpPr>
        <dsp:cNvPr id="0" name=""/>
        <dsp:cNvSpPr/>
      </dsp:nvSpPr>
      <dsp:spPr>
        <a:xfrm>
          <a:off x="506507" y="1324986"/>
          <a:ext cx="931687" cy="46584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nb-NO" sz="1600" kern="1200" dirty="0"/>
            <a:t>Part1.1</a:t>
          </a:r>
        </a:p>
      </dsp:txBody>
      <dsp:txXfrm>
        <a:off x="506507" y="1324986"/>
        <a:ext cx="931687" cy="465843"/>
      </dsp:txXfrm>
    </dsp:sp>
    <dsp:sp modelId="{B750F181-78A5-413C-97E2-5DC01EAFECFC}">
      <dsp:nvSpPr>
        <dsp:cNvPr id="0" name=""/>
        <dsp:cNvSpPr/>
      </dsp:nvSpPr>
      <dsp:spPr>
        <a:xfrm>
          <a:off x="506507" y="1986484"/>
          <a:ext cx="931687" cy="46584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nb-NO" sz="1600" kern="1200" dirty="0"/>
            <a:t>Part1.2</a:t>
          </a:r>
        </a:p>
      </dsp:txBody>
      <dsp:txXfrm>
        <a:off x="506507" y="1986484"/>
        <a:ext cx="931687" cy="465843"/>
      </dsp:txXfrm>
    </dsp:sp>
    <dsp:sp modelId="{E31BFB9E-BAF9-4D4B-B6A7-8F366585871B}">
      <dsp:nvSpPr>
        <dsp:cNvPr id="0" name=""/>
        <dsp:cNvSpPr/>
      </dsp:nvSpPr>
      <dsp:spPr>
        <a:xfrm>
          <a:off x="1400926" y="663488"/>
          <a:ext cx="931687" cy="46584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nb-NO" sz="1600" kern="1200" dirty="0"/>
            <a:t>Sub system2</a:t>
          </a:r>
        </a:p>
      </dsp:txBody>
      <dsp:txXfrm>
        <a:off x="1400926" y="663488"/>
        <a:ext cx="931687" cy="465843"/>
      </dsp:txXfrm>
    </dsp:sp>
    <dsp:sp modelId="{6AC34637-42A1-4A91-B8EF-7C2E0B0D247B}">
      <dsp:nvSpPr>
        <dsp:cNvPr id="0" name=""/>
        <dsp:cNvSpPr/>
      </dsp:nvSpPr>
      <dsp:spPr>
        <a:xfrm>
          <a:off x="1633848" y="1324986"/>
          <a:ext cx="931687" cy="46584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nb-NO" sz="1600" kern="1200" dirty="0"/>
            <a:t>Part2.1</a:t>
          </a:r>
        </a:p>
      </dsp:txBody>
      <dsp:txXfrm>
        <a:off x="1633848" y="1324986"/>
        <a:ext cx="931687" cy="465843"/>
      </dsp:txXfrm>
    </dsp:sp>
    <dsp:sp modelId="{28024300-82B3-47B9-AE58-E8AC7F78F4BA}">
      <dsp:nvSpPr>
        <dsp:cNvPr id="0" name=""/>
        <dsp:cNvSpPr/>
      </dsp:nvSpPr>
      <dsp:spPr>
        <a:xfrm>
          <a:off x="2761189" y="663488"/>
          <a:ext cx="931687" cy="46584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nb-NO" sz="1600" kern="1200" dirty="0"/>
            <a:t>Sub system3</a:t>
          </a:r>
        </a:p>
      </dsp:txBody>
      <dsp:txXfrm>
        <a:off x="2761189" y="663488"/>
        <a:ext cx="931687" cy="465843"/>
      </dsp:txXfrm>
    </dsp:sp>
    <dsp:sp modelId="{371A1B67-166C-4284-B629-4705E1304BBE}">
      <dsp:nvSpPr>
        <dsp:cNvPr id="0" name=""/>
        <dsp:cNvSpPr/>
      </dsp:nvSpPr>
      <dsp:spPr>
        <a:xfrm>
          <a:off x="2761189" y="1324986"/>
          <a:ext cx="931687" cy="46584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nb-NO" sz="1600" kern="1200" dirty="0"/>
            <a:t>Part3.1</a:t>
          </a:r>
        </a:p>
      </dsp:txBody>
      <dsp:txXfrm>
        <a:off x="2761189" y="1324986"/>
        <a:ext cx="931687" cy="465843"/>
      </dsp:txXfrm>
    </dsp:sp>
    <dsp:sp modelId="{43F76A5F-06E1-482D-AF15-7A5E43779282}">
      <dsp:nvSpPr>
        <dsp:cNvPr id="0" name=""/>
        <dsp:cNvSpPr/>
      </dsp:nvSpPr>
      <dsp:spPr>
        <a:xfrm>
          <a:off x="2994111" y="1986484"/>
          <a:ext cx="931687" cy="46584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nb-NO" sz="1600" kern="1200" dirty="0"/>
            <a:t>Comp 3.1.1</a:t>
          </a:r>
        </a:p>
      </dsp:txBody>
      <dsp:txXfrm>
        <a:off x="2994111" y="1986484"/>
        <a:ext cx="931687" cy="465843"/>
      </dsp:txXfrm>
    </dsp:sp>
    <dsp:sp modelId="{4F52AC4B-317A-4FC4-957A-3FE58DD45C07}">
      <dsp:nvSpPr>
        <dsp:cNvPr id="0" name=""/>
        <dsp:cNvSpPr/>
      </dsp:nvSpPr>
      <dsp:spPr>
        <a:xfrm>
          <a:off x="2994111" y="2647981"/>
          <a:ext cx="931687" cy="46584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nb-NO" sz="1600" kern="1200" dirty="0"/>
            <a:t>Comp 3.1.2</a:t>
          </a:r>
        </a:p>
      </dsp:txBody>
      <dsp:txXfrm>
        <a:off x="2994111" y="2647981"/>
        <a:ext cx="931687" cy="46584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4370" name="Rectangle 2"/>
          <p:cNvSpPr>
            <a:spLocks noGrp="1" noChangeArrowheads="1"/>
          </p:cNvSpPr>
          <p:nvPr>
            <p:ph type="hdr" sz="quarter"/>
          </p:nvPr>
        </p:nvSpPr>
        <p:spPr bwMode="auto">
          <a:xfrm>
            <a:off x="0" y="0"/>
            <a:ext cx="3075480" cy="512222"/>
          </a:xfrm>
          <a:prstGeom prst="rect">
            <a:avLst/>
          </a:prstGeom>
          <a:noFill/>
          <a:ln w="9525">
            <a:noFill/>
            <a:miter lim="800000"/>
            <a:headEnd/>
            <a:tailEnd/>
          </a:ln>
          <a:effectLst/>
        </p:spPr>
        <p:txBody>
          <a:bodyPr vert="horz" wrap="square" lIns="95490" tIns="47746" rIns="95490" bIns="47746" numCol="1" anchor="t" anchorCtr="0" compatLnSpc="1">
            <a:prstTxWarp prst="textNoShape">
              <a:avLst/>
            </a:prstTxWarp>
          </a:bodyPr>
          <a:lstStyle>
            <a:lvl1pPr defTabSz="954095">
              <a:defRPr sz="1200"/>
            </a:lvl1pPr>
          </a:lstStyle>
          <a:p>
            <a:pPr>
              <a:defRPr/>
            </a:pPr>
            <a:endParaRPr lang="en-US"/>
          </a:p>
        </p:txBody>
      </p:sp>
      <p:sp>
        <p:nvSpPr>
          <p:cNvPr id="314371" name="Rectangle 3"/>
          <p:cNvSpPr>
            <a:spLocks noGrp="1" noChangeArrowheads="1"/>
          </p:cNvSpPr>
          <p:nvPr>
            <p:ph type="dt" sz="quarter" idx="1"/>
          </p:nvPr>
        </p:nvSpPr>
        <p:spPr bwMode="auto">
          <a:xfrm>
            <a:off x="4023821" y="0"/>
            <a:ext cx="3075479" cy="512222"/>
          </a:xfrm>
          <a:prstGeom prst="rect">
            <a:avLst/>
          </a:prstGeom>
          <a:noFill/>
          <a:ln w="9525">
            <a:noFill/>
            <a:miter lim="800000"/>
            <a:headEnd/>
            <a:tailEnd/>
          </a:ln>
          <a:effectLst/>
        </p:spPr>
        <p:txBody>
          <a:bodyPr vert="horz" wrap="square" lIns="95490" tIns="47746" rIns="95490" bIns="47746" numCol="1" anchor="t" anchorCtr="0" compatLnSpc="1">
            <a:prstTxWarp prst="textNoShape">
              <a:avLst/>
            </a:prstTxWarp>
          </a:bodyPr>
          <a:lstStyle>
            <a:lvl1pPr algn="r" defTabSz="954095">
              <a:defRPr sz="1200"/>
            </a:lvl1pPr>
          </a:lstStyle>
          <a:p>
            <a:pPr>
              <a:defRPr/>
            </a:pPr>
            <a:endParaRPr lang="en-US"/>
          </a:p>
        </p:txBody>
      </p:sp>
      <p:sp>
        <p:nvSpPr>
          <p:cNvPr id="314372" name="Rectangle 4"/>
          <p:cNvSpPr>
            <a:spLocks noGrp="1" noChangeArrowheads="1"/>
          </p:cNvSpPr>
          <p:nvPr>
            <p:ph type="ftr" sz="quarter" idx="2"/>
          </p:nvPr>
        </p:nvSpPr>
        <p:spPr bwMode="auto">
          <a:xfrm>
            <a:off x="0" y="9722393"/>
            <a:ext cx="3075480" cy="512220"/>
          </a:xfrm>
          <a:prstGeom prst="rect">
            <a:avLst/>
          </a:prstGeom>
          <a:noFill/>
          <a:ln w="9525">
            <a:noFill/>
            <a:miter lim="800000"/>
            <a:headEnd/>
            <a:tailEnd/>
          </a:ln>
          <a:effectLst/>
        </p:spPr>
        <p:txBody>
          <a:bodyPr vert="horz" wrap="square" lIns="95490" tIns="47746" rIns="95490" bIns="47746" numCol="1" anchor="b" anchorCtr="0" compatLnSpc="1">
            <a:prstTxWarp prst="textNoShape">
              <a:avLst/>
            </a:prstTxWarp>
          </a:bodyPr>
          <a:lstStyle>
            <a:lvl1pPr defTabSz="954095">
              <a:defRPr sz="1200"/>
            </a:lvl1pPr>
          </a:lstStyle>
          <a:p>
            <a:pPr>
              <a:defRPr/>
            </a:pPr>
            <a:endParaRPr lang="en-US"/>
          </a:p>
        </p:txBody>
      </p:sp>
      <p:sp>
        <p:nvSpPr>
          <p:cNvPr id="314373" name="Rectangle 5"/>
          <p:cNvSpPr>
            <a:spLocks noGrp="1" noChangeArrowheads="1"/>
          </p:cNvSpPr>
          <p:nvPr>
            <p:ph type="sldNum" sz="quarter" idx="3"/>
          </p:nvPr>
        </p:nvSpPr>
        <p:spPr bwMode="auto">
          <a:xfrm>
            <a:off x="4023821" y="9722393"/>
            <a:ext cx="3075479" cy="512220"/>
          </a:xfrm>
          <a:prstGeom prst="rect">
            <a:avLst/>
          </a:prstGeom>
          <a:noFill/>
          <a:ln w="9525">
            <a:noFill/>
            <a:miter lim="800000"/>
            <a:headEnd/>
            <a:tailEnd/>
          </a:ln>
          <a:effectLst/>
        </p:spPr>
        <p:txBody>
          <a:bodyPr vert="horz" wrap="square" lIns="95490" tIns="47746" rIns="95490" bIns="47746" numCol="1" anchor="b" anchorCtr="0" compatLnSpc="1">
            <a:prstTxWarp prst="textNoShape">
              <a:avLst/>
            </a:prstTxWarp>
          </a:bodyPr>
          <a:lstStyle>
            <a:lvl1pPr algn="r" defTabSz="954095">
              <a:defRPr sz="1200"/>
            </a:lvl1pPr>
          </a:lstStyle>
          <a:p>
            <a:pPr>
              <a:defRPr/>
            </a:pPr>
            <a:fld id="{02F066BE-A4B0-41AE-BEC3-90F19C55C2D4}" type="slidenum">
              <a:rPr lang="en-US"/>
              <a:pPr>
                <a:defRPr/>
              </a:pPr>
              <a:t>‹#›</a:t>
            </a:fld>
            <a:endParaRPr lang="en-US"/>
          </a:p>
        </p:txBody>
      </p:sp>
    </p:spTree>
    <p:extLst>
      <p:ext uri="{BB962C8B-B14F-4D97-AF65-F5344CB8AC3E}">
        <p14:creationId xmlns:p14="http://schemas.microsoft.com/office/powerpoint/2010/main" val="3434496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4"/>
          <p:cNvSpPr>
            <a:spLocks noGrp="1" noRot="1" noChangeAspect="1" noChangeArrowheads="1" noTextEdit="1"/>
          </p:cNvSpPr>
          <p:nvPr>
            <p:ph type="sldImg" idx="2"/>
          </p:nvPr>
        </p:nvSpPr>
        <p:spPr bwMode="auto">
          <a:xfrm>
            <a:off x="-387350" y="404813"/>
            <a:ext cx="7875588" cy="4429125"/>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34993" y="4970024"/>
            <a:ext cx="5898951" cy="4639451"/>
          </a:xfrm>
          <a:prstGeom prst="rect">
            <a:avLst/>
          </a:prstGeom>
          <a:noFill/>
          <a:ln w="3175">
            <a:solidFill>
              <a:schemeClr val="tx1"/>
            </a:solidFill>
            <a:miter lim="800000"/>
            <a:headEnd/>
            <a:tailEnd/>
          </a:ln>
          <a:effectLst/>
        </p:spPr>
        <p:txBody>
          <a:bodyPr vert="horz" wrap="square" lIns="95490" tIns="96990" rIns="95490" bIns="96990" numCol="1" anchor="t" anchorCtr="0" compatLnSpc="1">
            <a:prstTxWarp prst="textNoShape">
              <a:avLst/>
            </a:prstTxWarp>
            <a:normAutofit/>
          </a:bodyPr>
          <a:lstStyle/>
          <a:p>
            <a:pPr lvl="0"/>
            <a:r>
              <a:rPr lang="nb-NO" noProof="0" dirty="0"/>
              <a:t>Bearbeid teksten i ruten punktvis</a:t>
            </a:r>
          </a:p>
          <a:p>
            <a:pPr lvl="1"/>
            <a:r>
              <a:rPr lang="nb-NO" noProof="0" dirty="0"/>
              <a:t>Første nivå</a:t>
            </a:r>
          </a:p>
          <a:p>
            <a:pPr lvl="2"/>
            <a:r>
              <a:rPr lang="nb-NO" noProof="0" dirty="0"/>
              <a:t>Andre nivå</a:t>
            </a:r>
          </a:p>
          <a:p>
            <a:pPr lvl="3"/>
            <a:r>
              <a:rPr lang="nb-NO" noProof="0" dirty="0"/>
              <a:t>Tredje nivå</a:t>
            </a:r>
          </a:p>
        </p:txBody>
      </p:sp>
      <p:sp>
        <p:nvSpPr>
          <p:cNvPr id="10260" name="Text Box 20"/>
          <p:cNvSpPr txBox="1">
            <a:spLocks noChangeArrowheads="1"/>
          </p:cNvSpPr>
          <p:nvPr/>
        </p:nvSpPr>
        <p:spPr bwMode="auto">
          <a:xfrm>
            <a:off x="3698865" y="9792762"/>
            <a:ext cx="3400435" cy="381517"/>
          </a:xfrm>
          <a:prstGeom prst="rect">
            <a:avLst/>
          </a:prstGeom>
          <a:noFill/>
          <a:ln w="9525">
            <a:noFill/>
            <a:miter lim="800000"/>
            <a:headEnd/>
            <a:tailEnd/>
          </a:ln>
          <a:effectLst/>
        </p:spPr>
        <p:txBody>
          <a:bodyPr lIns="95490" tIns="47746" rIns="95490" bIns="47746">
            <a:spAutoFit/>
          </a:bodyPr>
          <a:lstStyle/>
          <a:p>
            <a:pPr defTabSz="954095">
              <a:spcBef>
                <a:spcPct val="50000"/>
              </a:spcBef>
              <a:defRPr/>
            </a:pPr>
            <a:endParaRPr lang="en-US" dirty="0"/>
          </a:p>
        </p:txBody>
      </p:sp>
      <p:sp>
        <p:nvSpPr>
          <p:cNvPr id="12" name="Plassholder for lysbildenummer 11"/>
          <p:cNvSpPr>
            <a:spLocks noGrp="1"/>
          </p:cNvSpPr>
          <p:nvPr>
            <p:ph type="sldNum" sz="quarter" idx="5"/>
          </p:nvPr>
        </p:nvSpPr>
        <p:spPr>
          <a:xfrm>
            <a:off x="4020507" y="9720755"/>
            <a:ext cx="3077137" cy="512222"/>
          </a:xfrm>
          <a:prstGeom prst="rect">
            <a:avLst/>
          </a:prstGeom>
        </p:spPr>
        <p:txBody>
          <a:bodyPr vert="horz" lIns="94751" tIns="47376" rIns="94751" bIns="47376" rtlCol="0" anchor="b"/>
          <a:lstStyle>
            <a:lvl1pPr algn="r">
              <a:defRPr sz="1200"/>
            </a:lvl1pPr>
          </a:lstStyle>
          <a:p>
            <a:pPr>
              <a:defRPr/>
            </a:pPr>
            <a:fld id="{EFE59E0F-DC12-4AA7-9E44-9AE448BE7BFD}" type="slidenum">
              <a:rPr lang="nb-NO"/>
              <a:pPr>
                <a:defRPr/>
              </a:pPr>
              <a:t>‹#›</a:t>
            </a:fld>
            <a:endParaRPr lang="en-US"/>
          </a:p>
        </p:txBody>
      </p:sp>
    </p:spTree>
    <p:extLst>
      <p:ext uri="{BB962C8B-B14F-4D97-AF65-F5344CB8AC3E}">
        <p14:creationId xmlns:p14="http://schemas.microsoft.com/office/powerpoint/2010/main" val="12662356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Font typeface="Wingdings" pitchFamily="2" charset="2"/>
      <a:defRPr sz="1200" kern="1200">
        <a:solidFill>
          <a:schemeClr val="tx1"/>
        </a:solidFill>
        <a:latin typeface="Arial" charset="0"/>
        <a:ea typeface="+mn-ea"/>
        <a:cs typeface="+mn-cs"/>
      </a:defRPr>
    </a:lvl1pPr>
    <a:lvl2pPr marL="180975" indent="-180975" algn="l" rtl="0" eaLnBrk="0" fontAlgn="base" hangingPunct="0">
      <a:spcBef>
        <a:spcPct val="30000"/>
      </a:spcBef>
      <a:spcAft>
        <a:spcPct val="0"/>
      </a:spcAft>
      <a:buFont typeface="Wingdings" pitchFamily="2" charset="2"/>
      <a:buChar char="q"/>
      <a:defRPr sz="1200" kern="1200">
        <a:solidFill>
          <a:schemeClr val="tx1"/>
        </a:solidFill>
        <a:latin typeface="Arial" charset="0"/>
        <a:ea typeface="+mn-ea"/>
        <a:cs typeface="+mn-cs"/>
      </a:defRPr>
    </a:lvl2pPr>
    <a:lvl3pPr marL="541338" indent="-177800" algn="l" rtl="0" eaLnBrk="0" fontAlgn="base" hangingPunct="0">
      <a:spcBef>
        <a:spcPct val="30000"/>
      </a:spcBef>
      <a:spcAft>
        <a:spcPct val="0"/>
      </a:spcAft>
      <a:buFont typeface="Wingdings" pitchFamily="2" charset="2"/>
      <a:buChar char="§"/>
      <a:defRPr sz="1200" kern="1200">
        <a:solidFill>
          <a:schemeClr val="tx1"/>
        </a:solidFill>
        <a:latin typeface="Arial" charset="0"/>
        <a:ea typeface="+mn-ea"/>
        <a:cs typeface="+mn-cs"/>
      </a:defRPr>
    </a:lvl3pPr>
    <a:lvl4pPr marL="892175" indent="-184150" algn="l" rtl="0" eaLnBrk="0" fontAlgn="base" hangingPunct="0">
      <a:spcBef>
        <a:spcPts val="300"/>
      </a:spcBef>
      <a:spcAft>
        <a:spcPct val="0"/>
      </a:spcAft>
      <a:buFont typeface="Arial" charset="0"/>
      <a:buChar char="•"/>
      <a:defRPr sz="12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a:p>
        </p:txBody>
      </p:sp>
      <p:sp>
        <p:nvSpPr>
          <p:cNvPr id="4" name="Plassholder for lysbildenummer 3"/>
          <p:cNvSpPr>
            <a:spLocks noGrp="1"/>
          </p:cNvSpPr>
          <p:nvPr>
            <p:ph type="sldNum" sz="quarter" idx="5"/>
          </p:nvPr>
        </p:nvSpPr>
        <p:spPr/>
        <p:txBody>
          <a:bodyPr/>
          <a:lstStyle/>
          <a:p>
            <a:pPr>
              <a:defRPr/>
            </a:pPr>
            <a:fld id="{EFE59E0F-DC12-4AA7-9E44-9AE448BE7BFD}" type="slidenum">
              <a:rPr lang="nb-NO" smtClean="0"/>
              <a:pPr>
                <a:defRPr/>
              </a:pPr>
              <a:t>1</a:t>
            </a:fld>
            <a:endParaRPr lang="en-US"/>
          </a:p>
        </p:txBody>
      </p:sp>
    </p:spTree>
    <p:extLst>
      <p:ext uri="{BB962C8B-B14F-4D97-AF65-F5344CB8AC3E}">
        <p14:creationId xmlns:p14="http://schemas.microsoft.com/office/powerpoint/2010/main" val="2782473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a:p>
        </p:txBody>
      </p:sp>
      <p:sp>
        <p:nvSpPr>
          <p:cNvPr id="4" name="Plassholder for lysbildenummer 3"/>
          <p:cNvSpPr>
            <a:spLocks noGrp="1"/>
          </p:cNvSpPr>
          <p:nvPr>
            <p:ph type="sldNum" sz="quarter" idx="5"/>
          </p:nvPr>
        </p:nvSpPr>
        <p:spPr/>
        <p:txBody>
          <a:bodyPr/>
          <a:lstStyle/>
          <a:p>
            <a:pPr>
              <a:defRPr/>
            </a:pPr>
            <a:fld id="{EFE59E0F-DC12-4AA7-9E44-9AE448BE7BFD}" type="slidenum">
              <a:rPr lang="nb-NO" smtClean="0"/>
              <a:pPr>
                <a:defRPr/>
              </a:pPr>
              <a:t>10</a:t>
            </a:fld>
            <a:endParaRPr lang="en-US"/>
          </a:p>
        </p:txBody>
      </p:sp>
    </p:spTree>
    <p:extLst>
      <p:ext uri="{BB962C8B-B14F-4D97-AF65-F5344CB8AC3E}">
        <p14:creationId xmlns:p14="http://schemas.microsoft.com/office/powerpoint/2010/main" val="635387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Plassholder for notater 2"/>
          <p:cNvSpPr>
            <a:spLocks noGrp="1"/>
          </p:cNvSpPr>
          <p:nvPr>
            <p:ph type="body" idx="1"/>
          </p:nvPr>
        </p:nvSpPr>
        <p:spPr/>
        <p:txBody>
          <a:bodyPr>
            <a:normAutofit/>
          </a:bodyPr>
          <a:lstStyle/>
          <a:p>
            <a:pPr>
              <a:defRPr/>
            </a:pPr>
            <a:r>
              <a:rPr lang="en-US" noProof="0" dirty="0"/>
              <a:t>Tips to the problem statement:</a:t>
            </a:r>
          </a:p>
          <a:p>
            <a:pPr marL="187528" indent="-187528">
              <a:buFont typeface="Wingdings" pitchFamily="2" charset="2"/>
              <a:buChar char="q"/>
              <a:defRPr/>
            </a:pPr>
            <a:r>
              <a:rPr lang="en-US" noProof="0" dirty="0"/>
              <a:t>Describe the problem from a business and/or customer perspective.</a:t>
            </a:r>
          </a:p>
          <a:p>
            <a:pPr marL="187528" indent="-187528">
              <a:buFont typeface="Wingdings" pitchFamily="2" charset="2"/>
              <a:buChar char="q"/>
              <a:defRPr/>
            </a:pPr>
            <a:r>
              <a:rPr lang="en-US" noProof="0" dirty="0"/>
              <a:t>The statement should be solution neutral.</a:t>
            </a:r>
          </a:p>
          <a:p>
            <a:pPr marL="187528" indent="-187528">
              <a:buFont typeface="Wingdings" pitchFamily="2" charset="2"/>
              <a:buChar char="q"/>
              <a:defRPr/>
            </a:pPr>
            <a:r>
              <a:rPr lang="en-US" noProof="0" dirty="0"/>
              <a:t>Describe adverse consequences of the problem.</a:t>
            </a:r>
          </a:p>
          <a:p>
            <a:pPr marL="187528" indent="-187528">
              <a:buFont typeface="Wingdings" pitchFamily="2" charset="2"/>
              <a:buChar char="q"/>
              <a:defRPr/>
            </a:pPr>
            <a:r>
              <a:rPr lang="en-US" noProof="0" dirty="0"/>
              <a:t>When possible: include facts that explain the extent/importance.</a:t>
            </a:r>
          </a:p>
          <a:p>
            <a:pPr marL="187528" indent="-187528">
              <a:buFont typeface="Wingdings" pitchFamily="2" charset="2"/>
              <a:buChar char="q"/>
              <a:defRPr/>
            </a:pPr>
            <a:r>
              <a:rPr lang="en-US" noProof="0" dirty="0"/>
              <a:t>When possible: include known examples illustrating the problem.</a:t>
            </a:r>
          </a:p>
          <a:p>
            <a:pPr marL="187528" indent="-187528">
              <a:buFont typeface="Wingdings" pitchFamily="2" charset="2"/>
              <a:buChar char="q"/>
              <a:defRPr/>
            </a:pPr>
            <a:r>
              <a:rPr lang="en-US" noProof="0" dirty="0"/>
              <a:t>Avoid «offensive» descriptions.</a:t>
            </a:r>
            <a:endParaRPr lang="nb-NO" noProof="0" dirty="0"/>
          </a:p>
        </p:txBody>
      </p:sp>
      <p:sp>
        <p:nvSpPr>
          <p:cNvPr id="31746" name="Plassholder for lysbilde 4"/>
          <p:cNvSpPr>
            <a:spLocks noGrp="1" noRot="1" noChangeAspect="1" noTextEdit="1"/>
          </p:cNvSpPr>
          <p:nvPr>
            <p:ph type="sldImg"/>
          </p:nvPr>
        </p:nvSpPr>
        <p:spPr>
          <a:xfrm>
            <a:off x="-387350" y="404813"/>
            <a:ext cx="7875588" cy="4429125"/>
          </a:xfrm>
          <a:ln/>
        </p:spPr>
      </p:sp>
    </p:spTree>
    <p:extLst>
      <p:ext uri="{BB962C8B-B14F-4D97-AF65-F5344CB8AC3E}">
        <p14:creationId xmlns:p14="http://schemas.microsoft.com/office/powerpoint/2010/main" val="1828182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p:txBody>
          <a:bodyPr>
            <a:normAutofit fontScale="77500" lnSpcReduction="20000"/>
          </a:bodyPr>
          <a:lstStyle/>
          <a:p>
            <a:pPr marL="187528" indent="-187528">
              <a:buFont typeface="Wingdings" pitchFamily="2" charset="2"/>
              <a:buChar char="q"/>
              <a:defRPr/>
            </a:pPr>
            <a:r>
              <a:rPr lang="en-US" dirty="0"/>
              <a:t>If important root causes are found in more than one process: prioritize one of them. The alternative is to start two or more sub-projects, each addressing one process.</a:t>
            </a:r>
          </a:p>
          <a:p>
            <a:pPr marL="187528" indent="-187528">
              <a:buFont typeface="Wingdings" pitchFamily="2" charset="2"/>
              <a:buChar char="q"/>
              <a:defRPr/>
            </a:pPr>
            <a:r>
              <a:rPr lang="en-US" i="1" dirty="0"/>
              <a:t>Customers</a:t>
            </a:r>
            <a:r>
              <a:rPr lang="en-US" dirty="0"/>
              <a:t> may be internal customers, external customers, process owner, process customers, authorities, employees and other stakeholders.</a:t>
            </a:r>
          </a:p>
          <a:p>
            <a:pPr marL="187528" indent="-187528">
              <a:buFont typeface="Wingdings" pitchFamily="2" charset="2"/>
              <a:buChar char="q"/>
              <a:defRPr/>
            </a:pPr>
            <a:r>
              <a:rPr lang="en-US" i="1" dirty="0"/>
              <a:t>Suppliers</a:t>
            </a:r>
            <a:r>
              <a:rPr lang="en-US" dirty="0"/>
              <a:t> may include internal suppliers, external suppliers, authorities.</a:t>
            </a:r>
          </a:p>
          <a:p>
            <a:pPr marL="187528" indent="-187528">
              <a:buFont typeface="Wingdings" pitchFamily="2" charset="2"/>
              <a:buChar char="q"/>
              <a:defRPr/>
            </a:pPr>
            <a:r>
              <a:rPr lang="en-US" dirty="0"/>
              <a:t>Each input must have one or more suppliers.</a:t>
            </a:r>
          </a:p>
          <a:p>
            <a:pPr marL="187528" indent="-187528">
              <a:buFont typeface="Wingdings" pitchFamily="2" charset="2"/>
              <a:buChar char="q"/>
              <a:defRPr/>
            </a:pPr>
            <a:r>
              <a:rPr lang="en-US" dirty="0"/>
              <a:t>Each output must have one or more clients.</a:t>
            </a:r>
          </a:p>
          <a:p>
            <a:pPr marL="187528" indent="-187528">
              <a:buFont typeface="Wingdings" pitchFamily="2" charset="2"/>
              <a:buChar char="q"/>
              <a:defRPr/>
            </a:pPr>
            <a:r>
              <a:rPr lang="en-US" dirty="0"/>
              <a:t>The process steps may preferably be specified as verbs.</a:t>
            </a:r>
          </a:p>
          <a:p>
            <a:pPr marL="187528" indent="-187528">
              <a:buFont typeface="Wingdings" pitchFamily="2" charset="2"/>
              <a:buChar char="q"/>
              <a:defRPr/>
            </a:pPr>
            <a:r>
              <a:rPr lang="en-US" dirty="0"/>
              <a:t>Enter only the main process steps. If there are many steps in the process: consider merging steps (this often simplifies communication). It need not be so that all process steps are carried out each time. It need not to be so that the process steps are always carried out in the order specified.</a:t>
            </a:r>
          </a:p>
          <a:p>
            <a:pPr marL="187528" indent="-187528">
              <a:buFont typeface="Wingdings" pitchFamily="2" charset="2"/>
              <a:buChar char="q"/>
              <a:defRPr/>
            </a:pPr>
            <a:r>
              <a:rPr lang="en-US" dirty="0"/>
              <a:t>There need not be a horizontal relationship between supplier and input. The suppliers and inputs can therefore be listed in an arbitrary order. The same applies to output and customers.</a:t>
            </a:r>
          </a:p>
          <a:p>
            <a:pPr marL="187528" indent="-187528" defTabSz="947684">
              <a:buFont typeface="Wingdings" pitchFamily="2" charset="2"/>
              <a:buChar char="q"/>
              <a:defRPr/>
            </a:pPr>
            <a:r>
              <a:rPr lang="en-US" dirty="0"/>
              <a:t>Remember to visualize priorities in the SIPOC. Reasons for the prioritizations should be stated.</a:t>
            </a:r>
          </a:p>
          <a:p>
            <a:pPr marL="187528" indent="-187528">
              <a:buFont typeface="Wingdings" pitchFamily="2" charset="2"/>
              <a:buChar char="q"/>
              <a:defRPr/>
            </a:pPr>
            <a:endParaRPr lang="en-US" dirty="0"/>
          </a:p>
          <a:p>
            <a:pPr>
              <a:defRPr/>
            </a:pPr>
            <a:r>
              <a:rPr lang="en-US" dirty="0"/>
              <a:t>Examples of inputs/outputs are:</a:t>
            </a:r>
          </a:p>
          <a:p>
            <a:pPr marL="187528" indent="-187528">
              <a:buFont typeface="Wingdings" pitchFamily="2" charset="2"/>
              <a:buChar char="q"/>
              <a:defRPr/>
            </a:pPr>
            <a:r>
              <a:rPr lang="en-US" dirty="0"/>
              <a:t>Physical products</a:t>
            </a:r>
          </a:p>
          <a:p>
            <a:pPr marL="187528" indent="-187528">
              <a:buFont typeface="Wingdings" pitchFamily="2" charset="2"/>
              <a:buChar char="q"/>
              <a:defRPr/>
            </a:pPr>
            <a:r>
              <a:rPr lang="en-US" dirty="0"/>
              <a:t>Services</a:t>
            </a:r>
          </a:p>
          <a:p>
            <a:pPr marL="187528" indent="-187528">
              <a:buFont typeface="Wingdings" pitchFamily="2" charset="2"/>
              <a:buChar char="q"/>
              <a:defRPr/>
            </a:pPr>
            <a:r>
              <a:rPr lang="en-US" dirty="0"/>
              <a:t>Information</a:t>
            </a:r>
          </a:p>
          <a:p>
            <a:pPr marL="187528" indent="-187528">
              <a:buFont typeface="Wingdings" pitchFamily="2" charset="2"/>
              <a:buChar char="q"/>
              <a:defRPr/>
            </a:pPr>
            <a:r>
              <a:rPr lang="en-US" dirty="0"/>
              <a:t>Measurements</a:t>
            </a:r>
          </a:p>
          <a:p>
            <a:pPr marL="187528" indent="-187528">
              <a:buFont typeface="Wingdings" pitchFamily="2" charset="2"/>
              <a:buChar char="q"/>
              <a:defRPr/>
            </a:pPr>
            <a:r>
              <a:rPr lang="en-US" dirty="0"/>
              <a:t>Report</a:t>
            </a:r>
          </a:p>
          <a:p>
            <a:pPr marL="187528" indent="-187528">
              <a:buFont typeface="Wingdings" pitchFamily="2" charset="2"/>
              <a:buChar char="q"/>
              <a:defRPr/>
            </a:pPr>
            <a:r>
              <a:rPr lang="en-US" dirty="0"/>
              <a:t>Analyzes</a:t>
            </a:r>
          </a:p>
          <a:p>
            <a:pPr marL="187528" indent="-187528">
              <a:buFont typeface="Wingdings" pitchFamily="2" charset="2"/>
              <a:buChar char="q"/>
              <a:defRPr/>
            </a:pPr>
            <a:r>
              <a:rPr lang="en-US" dirty="0"/>
              <a:t>Checklists</a:t>
            </a:r>
          </a:p>
          <a:p>
            <a:pPr marL="187528" indent="-187528">
              <a:buFont typeface="Wingdings" pitchFamily="2" charset="2"/>
              <a:buChar char="q"/>
              <a:defRPr/>
            </a:pPr>
            <a:r>
              <a:rPr lang="en-US" dirty="0"/>
              <a:t>Work orders, batch forms</a:t>
            </a:r>
          </a:p>
          <a:p>
            <a:pPr marL="187528" indent="-187528">
              <a:buFont typeface="Wingdings" pitchFamily="2" charset="2"/>
              <a:buChar char="q"/>
              <a:defRPr/>
            </a:pPr>
            <a:r>
              <a:rPr lang="en-US" dirty="0"/>
              <a:t>Competence</a:t>
            </a:r>
          </a:p>
          <a:p>
            <a:pPr marL="187528" indent="-187528">
              <a:buFont typeface="Wingdings" pitchFamily="2" charset="2"/>
              <a:buChar char="q"/>
              <a:defRPr/>
            </a:pPr>
            <a:r>
              <a:rPr lang="en-US" dirty="0"/>
              <a:t>Decisions</a:t>
            </a:r>
          </a:p>
          <a:p>
            <a:pPr marL="187528" indent="-187528">
              <a:buFont typeface="Wingdings" pitchFamily="2" charset="2"/>
              <a:buChar char="q"/>
              <a:defRPr/>
            </a:pPr>
            <a:r>
              <a:rPr lang="en-US" dirty="0"/>
              <a:t>Resources</a:t>
            </a:r>
          </a:p>
          <a:p>
            <a:pPr marL="187528" indent="-187528">
              <a:buFont typeface="Wingdings" pitchFamily="2" charset="2"/>
              <a:buChar char="q"/>
              <a:defRPr/>
            </a:pPr>
            <a:r>
              <a:rPr lang="en-US" dirty="0"/>
              <a:t>Procedure/methods/standards</a:t>
            </a:r>
          </a:p>
          <a:p>
            <a:pPr marL="187528" indent="-187528">
              <a:buFont typeface="Wingdings" pitchFamily="2" charset="2"/>
              <a:buChar char="q"/>
              <a:defRPr/>
            </a:pPr>
            <a:r>
              <a:rPr lang="en-US" dirty="0"/>
              <a:t>Frameworks, constraints, agreements and legislation</a:t>
            </a:r>
          </a:p>
          <a:p>
            <a:pPr marL="187528" indent="-187528">
              <a:buFont typeface="Wingdings" pitchFamily="2" charset="2"/>
              <a:buChar char="q"/>
              <a:defRPr/>
            </a:pPr>
            <a:r>
              <a:rPr lang="en-US" dirty="0"/>
              <a:t>Environmental and safety requirements, hygiene requirements, fire regulations</a:t>
            </a:r>
            <a:endParaRPr lang="nb-NO" dirty="0"/>
          </a:p>
        </p:txBody>
      </p:sp>
      <p:sp>
        <p:nvSpPr>
          <p:cNvPr id="33794" name="Plassholder for lysbilde 4"/>
          <p:cNvSpPr>
            <a:spLocks noGrp="1" noRot="1" noChangeAspect="1" noTextEdit="1"/>
          </p:cNvSpPr>
          <p:nvPr>
            <p:ph type="sldImg"/>
          </p:nvPr>
        </p:nvSpPr>
        <p:spPr>
          <a:xfrm>
            <a:off x="-387350" y="404813"/>
            <a:ext cx="7875588" cy="4429125"/>
          </a:xfrm>
          <a:ln/>
        </p:spPr>
      </p:sp>
    </p:spTree>
    <p:extLst>
      <p:ext uri="{BB962C8B-B14F-4D97-AF65-F5344CB8AC3E}">
        <p14:creationId xmlns:p14="http://schemas.microsoft.com/office/powerpoint/2010/main" val="24861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xfrm>
            <a:off x="-387350" y="404813"/>
            <a:ext cx="7875588" cy="4429125"/>
          </a:xfrm>
          <a:ln/>
        </p:spPr>
      </p:sp>
      <p:sp>
        <p:nvSpPr>
          <p:cNvPr id="61443" name="Rectangle 3"/>
          <p:cNvSpPr>
            <a:spLocks noGrp="1" noChangeArrowheads="1"/>
          </p:cNvSpPr>
          <p:nvPr>
            <p:ph type="body" idx="1"/>
          </p:nvPr>
        </p:nvSpPr>
        <p:spPr/>
        <p:txBody>
          <a:bodyPr>
            <a:normAutofit lnSpcReduction="10000"/>
          </a:bodyPr>
          <a:lstStyle/>
          <a:p>
            <a:pPr eaLnBrk="1" hangingPunct="1">
              <a:defRPr/>
            </a:pPr>
            <a:r>
              <a:rPr lang="en-US" dirty="0"/>
              <a:t>How to use the CTQ tree and the summary table:</a:t>
            </a:r>
          </a:p>
          <a:p>
            <a:pPr marL="177691" indent="-177691" eaLnBrk="1" hangingPunct="1">
              <a:buFont typeface="Wingdings" panose="05000000000000000000" pitchFamily="2" charset="2"/>
              <a:buChar char="q"/>
              <a:defRPr/>
            </a:pPr>
            <a:r>
              <a:rPr lang="en-US" dirty="0"/>
              <a:t>The CTQ tree shall specify/detail the customer requirements. The tree top reads “the customer is satisfied when..”. The CTQ tree makes this statement concrete. The right part of the tree identifies the variables driving the customer satisfaction along with the improvement requirements.</a:t>
            </a:r>
          </a:p>
          <a:p>
            <a:pPr marL="177691" indent="-177691" eaLnBrk="1" hangingPunct="1">
              <a:buFont typeface="Wingdings" panose="05000000000000000000" pitchFamily="2" charset="2"/>
              <a:buChar char="q"/>
              <a:defRPr/>
            </a:pPr>
            <a:r>
              <a:rPr lang="en-US" dirty="0"/>
              <a:t>The CTQ tree is NOT a fault tree. That requirement tree should not visualize the causes of the problem.</a:t>
            </a:r>
          </a:p>
          <a:p>
            <a:pPr marL="177691" indent="-177691" eaLnBrk="1" hangingPunct="1">
              <a:buFont typeface="Wingdings" panose="05000000000000000000" pitchFamily="2" charset="2"/>
              <a:buChar char="q"/>
              <a:defRPr/>
            </a:pPr>
            <a:r>
              <a:rPr lang="en-US" dirty="0"/>
              <a:t>Each customer or customer category should have its own tree. A single, common CTQ tree can optionally be made after collecting the requirements of all customers.</a:t>
            </a:r>
          </a:p>
          <a:p>
            <a:pPr marL="177691" indent="-177691" eaLnBrk="1" hangingPunct="1">
              <a:buFont typeface="Wingdings" panose="05000000000000000000" pitchFamily="2" charset="2"/>
              <a:buChar char="q"/>
              <a:defRPr/>
            </a:pPr>
            <a:r>
              <a:rPr lang="en-US" dirty="0"/>
              <a:t>There may be more than three levels in the CTQ tree.</a:t>
            </a:r>
          </a:p>
          <a:p>
            <a:pPr marL="177691" indent="-177691" eaLnBrk="1" hangingPunct="1">
              <a:buFont typeface="Wingdings" panose="05000000000000000000" pitchFamily="2" charset="2"/>
              <a:buChar char="q"/>
              <a:defRPr/>
            </a:pPr>
            <a:r>
              <a:rPr lang="en-US" dirty="0"/>
              <a:t>The CTQ tree mandatory if the variables to be improved are known from the project start.</a:t>
            </a:r>
          </a:p>
          <a:p>
            <a:pPr marL="177691" indent="-177691" eaLnBrk="1" hangingPunct="1">
              <a:buFont typeface="Wingdings" panose="05000000000000000000" pitchFamily="2" charset="2"/>
              <a:buChar char="q"/>
              <a:defRPr/>
            </a:pPr>
            <a:r>
              <a:rPr lang="en-US" dirty="0"/>
              <a:t>Alternative categories may be: quality, progress, economics, HESS, product, process.</a:t>
            </a:r>
          </a:p>
          <a:p>
            <a:pPr marL="177691" indent="-177691" eaLnBrk="1" hangingPunct="1">
              <a:buFont typeface="Wingdings" panose="05000000000000000000" pitchFamily="2" charset="2"/>
              <a:buChar char="q"/>
              <a:defRPr/>
            </a:pPr>
            <a:r>
              <a:rPr lang="en-US" dirty="0"/>
              <a:t>Prioritized variables should be highlighted in the CTQ tree and copied into the summary table. </a:t>
            </a:r>
          </a:p>
          <a:p>
            <a:pPr marL="177691" indent="-177691" eaLnBrk="1" hangingPunct="1">
              <a:buFont typeface="Wingdings" panose="05000000000000000000" pitchFamily="2" charset="2"/>
              <a:buChar char="q"/>
              <a:defRPr/>
            </a:pPr>
            <a:r>
              <a:rPr lang="en-US" dirty="0"/>
              <a:t>The table identifying the prioritized variables is copied into the project charter.</a:t>
            </a:r>
          </a:p>
          <a:p>
            <a:pPr marL="177691" indent="-177691" eaLnBrk="1" hangingPunct="1">
              <a:buFont typeface="Wingdings" panose="05000000000000000000" pitchFamily="2" charset="2"/>
              <a:buChar char="q"/>
              <a:defRPr/>
            </a:pPr>
            <a:r>
              <a:rPr lang="en-US" dirty="0"/>
              <a:t>In many cases, baseline performance for the prioritized CTQ variables is unknown. The corresponding requirements may also be known in the Define phase. In such cases the project team, the Black Belt and the project owner should consider whether the baseline performance should be measured and whether the requirements can be defined at a later time when the potential for improvement is identified.</a:t>
            </a:r>
            <a:endParaRPr lang="nb-NO" dirty="0"/>
          </a:p>
        </p:txBody>
      </p:sp>
    </p:spTree>
    <p:extLst>
      <p:ext uri="{BB962C8B-B14F-4D97-AF65-F5344CB8AC3E}">
        <p14:creationId xmlns:p14="http://schemas.microsoft.com/office/powerpoint/2010/main" val="1451399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87350" y="404813"/>
            <a:ext cx="7875588" cy="4429125"/>
          </a:xfrm>
        </p:spPr>
      </p:sp>
      <p:sp>
        <p:nvSpPr>
          <p:cNvPr id="3" name="Plassholder for notater 2"/>
          <p:cNvSpPr>
            <a:spLocks noGrp="1"/>
          </p:cNvSpPr>
          <p:nvPr>
            <p:ph type="body" idx="1"/>
          </p:nvPr>
        </p:nvSpPr>
        <p:spPr/>
        <p:txBody>
          <a:bodyPr>
            <a:normAutofit/>
          </a:bodyPr>
          <a:lstStyle/>
          <a:p>
            <a:pPr>
              <a:defRPr/>
            </a:pPr>
            <a:r>
              <a:rPr lang="en-US" dirty="0"/>
              <a:t>Scope requirements to ensure </a:t>
            </a:r>
            <a:r>
              <a:rPr lang="en-US" i="1" dirty="0"/>
              <a:t>sustain</a:t>
            </a:r>
            <a:r>
              <a:rPr lang="en-US" dirty="0"/>
              <a:t> - used this if it is relevant.</a:t>
            </a:r>
          </a:p>
          <a:p>
            <a:pPr>
              <a:defRPr/>
            </a:pPr>
            <a:r>
              <a:rPr lang="en-US" dirty="0"/>
              <a:t>This includes expected mechanisms/structures needed to ensure sustained improvements. Detailing and development of these mechanisms are included in the project scope. Examples of mechanisms include specification of new responsibilities, changes of process documentation, changes in the relevant systems and changes in training programs. The mechanisms should at this stage only be identified. See </a:t>
            </a:r>
            <a:r>
              <a:rPr lang="en-US" i="1" dirty="0"/>
              <a:t>Control</a:t>
            </a:r>
            <a:r>
              <a:rPr lang="en-US" dirty="0"/>
              <a:t> phase of DMAIC which typical mechanisms that are required to ensure sustain.</a:t>
            </a:r>
          </a:p>
          <a:p>
            <a:pPr>
              <a:defRPr/>
            </a:pPr>
            <a:endParaRPr lang="en-US" dirty="0"/>
          </a:p>
          <a:p>
            <a:pPr>
              <a:defRPr/>
            </a:pPr>
            <a:r>
              <a:rPr lang="en-US" dirty="0"/>
              <a:t>Scope requirements to ensure </a:t>
            </a:r>
            <a:r>
              <a:rPr lang="en-US" i="1" dirty="0"/>
              <a:t>reuse</a:t>
            </a:r>
            <a:r>
              <a:rPr lang="en-US" dirty="0"/>
              <a:t> - used this if it is relevant.</a:t>
            </a:r>
          </a:p>
          <a:p>
            <a:pPr>
              <a:defRPr/>
            </a:pPr>
            <a:r>
              <a:rPr lang="en-US" dirty="0"/>
              <a:t>This requirements on the project to ensure and/or prepare for reuse of the project results. Reuse is for example desirable in other projects, in other processes, for other products, for other customers for other services and in other business units. Such requirements may for example imply that solutions must be standardized at a higher level and documented in a more comprehensive manner.</a:t>
            </a:r>
          </a:p>
        </p:txBody>
      </p:sp>
      <p:sp>
        <p:nvSpPr>
          <p:cNvPr id="4" name="Plassholder for lysbildenummer 3"/>
          <p:cNvSpPr>
            <a:spLocks noGrp="1"/>
          </p:cNvSpPr>
          <p:nvPr>
            <p:ph type="sldNum" sz="quarter" idx="10"/>
          </p:nvPr>
        </p:nvSpPr>
        <p:spPr/>
        <p:txBody>
          <a:bodyPr/>
          <a:lstStyle/>
          <a:p>
            <a:pPr>
              <a:defRPr/>
            </a:pPr>
            <a:fld id="{EFE59E0F-DC12-4AA7-9E44-9AE448BE7BFD}" type="slidenum">
              <a:rPr lang="nb-NO" smtClean="0"/>
              <a:pPr>
                <a:defRPr/>
              </a:pPr>
              <a:t>15</a:t>
            </a:fld>
            <a:endParaRPr lang="nb-NO"/>
          </a:p>
        </p:txBody>
      </p:sp>
    </p:spTree>
    <p:extLst>
      <p:ext uri="{BB962C8B-B14F-4D97-AF65-F5344CB8AC3E}">
        <p14:creationId xmlns:p14="http://schemas.microsoft.com/office/powerpoint/2010/main" val="11959845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xfrm>
            <a:off x="-387350" y="404813"/>
            <a:ext cx="7875588" cy="4429125"/>
          </a:xfrm>
          <a:ln/>
        </p:spPr>
      </p:sp>
      <p:sp>
        <p:nvSpPr>
          <p:cNvPr id="63491" name="Rectangle 3"/>
          <p:cNvSpPr>
            <a:spLocks noGrp="1" noChangeArrowheads="1"/>
          </p:cNvSpPr>
          <p:nvPr>
            <p:ph type="body" idx="1"/>
          </p:nvPr>
        </p:nvSpPr>
        <p:spPr/>
        <p:txBody>
          <a:bodyPr>
            <a:normAutofit fontScale="70000" lnSpcReduction="20000"/>
          </a:bodyPr>
          <a:lstStyle/>
          <a:p>
            <a:pPr marL="187528" indent="-187528">
              <a:buFont typeface="Wingdings" pitchFamily="2" charset="2"/>
              <a:buChar char="q"/>
              <a:defRPr/>
            </a:pPr>
            <a:r>
              <a:rPr lang="en-US" dirty="0"/>
              <a:t>Discuss financial gains with an economy functioning in the business.</a:t>
            </a:r>
          </a:p>
          <a:p>
            <a:pPr marL="187528" indent="-187528">
              <a:buFont typeface="Wingdings" pitchFamily="2" charset="2"/>
              <a:buChar char="q"/>
              <a:defRPr/>
            </a:pPr>
            <a:r>
              <a:rPr lang="en-US" dirty="0"/>
              <a:t>Business case (BC) may be described as a combination of text and numbers.</a:t>
            </a:r>
          </a:p>
          <a:p>
            <a:pPr marL="187528" indent="-187528">
              <a:buFont typeface="Wingdings" pitchFamily="2" charset="2"/>
              <a:buChar char="q"/>
              <a:defRPr/>
            </a:pPr>
            <a:r>
              <a:rPr lang="en-US" dirty="0"/>
              <a:t>When it is difficult to calculate the economic benefits use qualified estimates. This may be appropriate for example when assessing increased sales or reduced business risk.</a:t>
            </a:r>
          </a:p>
          <a:p>
            <a:pPr marL="187528" indent="-187528">
              <a:buFont typeface="Wingdings" pitchFamily="2" charset="2"/>
              <a:buChar char="q"/>
              <a:defRPr/>
            </a:pPr>
            <a:r>
              <a:rPr lang="en-US" dirty="0"/>
              <a:t>Consider distinction between one-time gains and recurring gains.</a:t>
            </a:r>
          </a:p>
          <a:p>
            <a:pPr marL="187528" indent="-187528">
              <a:buFont typeface="Wingdings" pitchFamily="2" charset="2"/>
              <a:buChar char="q"/>
              <a:defRPr/>
            </a:pPr>
            <a:r>
              <a:rPr lang="en-US" dirty="0"/>
              <a:t>Consider including potential profits from scaling the solutions (for example by reusing solutions).</a:t>
            </a:r>
          </a:p>
          <a:p>
            <a:pPr marL="187528" indent="-187528">
              <a:buFont typeface="Wingdings" pitchFamily="2" charset="2"/>
              <a:buChar char="q"/>
              <a:defRPr/>
            </a:pPr>
            <a:r>
              <a:rPr lang="en-US" dirty="0"/>
              <a:t>The BC should be revised regularly. The BC is normally an important decision criteria when selecting solutions in the Improve phase.</a:t>
            </a:r>
          </a:p>
          <a:p>
            <a:pPr marL="187528" indent="-187528">
              <a:spcAft>
                <a:spcPts val="1244"/>
              </a:spcAft>
              <a:buFont typeface="Wingdings" pitchFamily="2" charset="2"/>
              <a:buChar char="q"/>
              <a:defRPr/>
            </a:pPr>
            <a:r>
              <a:rPr lang="en-US" dirty="0"/>
              <a:t>Assess the benefits in year 1, year 2, ...</a:t>
            </a:r>
          </a:p>
          <a:p>
            <a:pPr>
              <a:defRPr/>
            </a:pPr>
            <a:endParaRPr lang="en-US" dirty="0"/>
          </a:p>
          <a:p>
            <a:pPr>
              <a:defRPr/>
            </a:pPr>
            <a:r>
              <a:rPr lang="en-US" dirty="0"/>
              <a:t>Types of economic gains:</a:t>
            </a:r>
          </a:p>
          <a:p>
            <a:pPr marL="187528" indent="-187528">
              <a:buFont typeface="Wingdings" pitchFamily="2" charset="2"/>
              <a:buChar char="q"/>
              <a:defRPr/>
            </a:pPr>
            <a:r>
              <a:rPr lang="en-US" dirty="0"/>
              <a:t>reduced costs</a:t>
            </a:r>
          </a:p>
          <a:p>
            <a:pPr marL="375091" lvl="1" indent="-187528">
              <a:defRPr/>
            </a:pPr>
            <a:r>
              <a:rPr lang="en-US" dirty="0"/>
              <a:t>direct costs</a:t>
            </a:r>
          </a:p>
          <a:p>
            <a:pPr marL="748571" lvl="2" indent="-187528">
              <a:buFont typeface="Wingdings" pitchFamily="2" charset="2"/>
              <a:buChar char="q"/>
              <a:defRPr/>
            </a:pPr>
            <a:r>
              <a:rPr lang="en-US" dirty="0"/>
              <a:t>If the project is successful, the business results will improve with the specified amount</a:t>
            </a:r>
          </a:p>
          <a:p>
            <a:pPr marL="375091" lvl="1" indent="-187528">
              <a:defRPr/>
            </a:pPr>
            <a:r>
              <a:rPr lang="en-US" dirty="0"/>
              <a:t>“Indirect” costs</a:t>
            </a:r>
          </a:p>
          <a:p>
            <a:pPr marL="748571" lvl="2" indent="-187528">
              <a:buFont typeface="Wingdings" pitchFamily="2" charset="2"/>
              <a:buChar char="q"/>
              <a:defRPr/>
            </a:pPr>
            <a:r>
              <a:rPr lang="en-US" dirty="0"/>
              <a:t>When the solutions are implemented, there are still decisions to be made to fulfill the BC ambition. E.g.: Improving resource efficiency in a process will lead to economical gains when the resource is reinvested in other value-adding activities.</a:t>
            </a:r>
          </a:p>
          <a:p>
            <a:pPr marL="375091" lvl="1" indent="-187528">
              <a:defRPr/>
            </a:pPr>
            <a:r>
              <a:rPr lang="en-US" dirty="0"/>
              <a:t>Increased revenues</a:t>
            </a:r>
          </a:p>
          <a:p>
            <a:pPr marL="375091" lvl="1" indent="-187528">
              <a:defRPr/>
            </a:pPr>
            <a:r>
              <a:rPr lang="en-US" dirty="0"/>
              <a:t>Deferred investment</a:t>
            </a:r>
          </a:p>
          <a:p>
            <a:pPr marL="375091" lvl="1" indent="-187528">
              <a:defRPr/>
            </a:pPr>
            <a:r>
              <a:rPr lang="en-US" dirty="0"/>
              <a:t>Reduced capital employed</a:t>
            </a:r>
          </a:p>
          <a:p>
            <a:pPr marL="375091" lvl="1" indent="-187528">
              <a:defRPr/>
            </a:pPr>
            <a:r>
              <a:rPr lang="en-US" dirty="0"/>
              <a:t>Improved cash flow</a:t>
            </a:r>
          </a:p>
          <a:p>
            <a:pPr>
              <a:defRPr/>
            </a:pPr>
            <a:endParaRPr lang="en-US" dirty="0"/>
          </a:p>
          <a:p>
            <a:pPr>
              <a:defRPr/>
            </a:pPr>
            <a:r>
              <a:rPr lang="en-US" dirty="0"/>
              <a:t>Include "soft" benefits:</a:t>
            </a:r>
          </a:p>
          <a:p>
            <a:pPr marL="187528" indent="-187528">
              <a:buFont typeface="Wingdings" pitchFamily="2" charset="2"/>
              <a:buChar char="q"/>
              <a:defRPr/>
            </a:pPr>
            <a:r>
              <a:rPr lang="en-US" dirty="0"/>
              <a:t>Reduced risk of injury</a:t>
            </a:r>
          </a:p>
          <a:p>
            <a:pPr marL="187528" indent="-187528">
              <a:buFont typeface="Wingdings" pitchFamily="2" charset="2"/>
              <a:buChar char="q"/>
              <a:defRPr/>
            </a:pPr>
            <a:r>
              <a:rPr lang="en-US" dirty="0"/>
              <a:t>Increased customer/employee satisfaction</a:t>
            </a:r>
          </a:p>
          <a:p>
            <a:pPr marL="187528" indent="-187528">
              <a:buFont typeface="Wingdings" pitchFamily="2" charset="2"/>
              <a:buChar char="q"/>
              <a:defRPr/>
            </a:pPr>
            <a:r>
              <a:rPr lang="en-US" dirty="0"/>
              <a:t>Reduced absenteeism</a:t>
            </a:r>
          </a:p>
          <a:p>
            <a:pPr marL="187528" indent="-187528">
              <a:buFont typeface="Wingdings" pitchFamily="2" charset="2"/>
              <a:buChar char="q"/>
              <a:defRPr/>
            </a:pPr>
            <a:r>
              <a:rPr lang="en-US" dirty="0"/>
              <a:t>Less "firefighting" and stress</a:t>
            </a:r>
          </a:p>
          <a:p>
            <a:pPr marL="187528" indent="-187528">
              <a:buFont typeface="Wingdings" pitchFamily="2" charset="2"/>
              <a:buChar char="q"/>
              <a:defRPr/>
            </a:pPr>
            <a:r>
              <a:rPr lang="en-US" dirty="0"/>
              <a:t>Improved employee involvement</a:t>
            </a:r>
          </a:p>
          <a:p>
            <a:pPr marL="187528" indent="-187528">
              <a:buFont typeface="Wingdings" pitchFamily="2" charset="2"/>
              <a:buChar char="q"/>
              <a:defRPr/>
            </a:pPr>
            <a:r>
              <a:rPr lang="en-US" dirty="0"/>
              <a:t>Improved sense of achievement</a:t>
            </a:r>
          </a:p>
          <a:p>
            <a:pPr marL="187528" indent="-187528">
              <a:buFont typeface="Wingdings" pitchFamily="2" charset="2"/>
              <a:buChar char="q"/>
              <a:defRPr/>
            </a:pPr>
            <a:r>
              <a:rPr lang="en-US" dirty="0"/>
              <a:t>Strengthened ownership and sense of being important</a:t>
            </a:r>
            <a:endParaRPr lang="nb-NO" dirty="0"/>
          </a:p>
        </p:txBody>
      </p:sp>
    </p:spTree>
    <p:extLst>
      <p:ext uri="{BB962C8B-B14F-4D97-AF65-F5344CB8AC3E}">
        <p14:creationId xmlns:p14="http://schemas.microsoft.com/office/powerpoint/2010/main" val="33718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xfrm>
            <a:off x="-495300" y="676275"/>
            <a:ext cx="8039100" cy="4521200"/>
          </a:xfrm>
          <a:ln/>
        </p:spPr>
      </p:sp>
      <p:sp>
        <p:nvSpPr>
          <p:cNvPr id="64515" name="Rectangle 3"/>
          <p:cNvSpPr>
            <a:spLocks noGrp="1" noChangeArrowheads="1"/>
          </p:cNvSpPr>
          <p:nvPr>
            <p:ph type="body" idx="1"/>
          </p:nvPr>
        </p:nvSpPr>
        <p:spPr>
          <a:xfrm>
            <a:off x="490752" y="5372601"/>
            <a:ext cx="6117799" cy="4605085"/>
          </a:xfrm>
        </p:spPr>
        <p:txBody>
          <a:bodyPr lIns="91414" tIns="45706" rIns="91414" bIns="45706"/>
          <a:lstStyle/>
          <a:p>
            <a:pPr marL="187528" indent="-187528" eaLnBrk="1" hangingPunct="1">
              <a:buFont typeface="Wingdings" pitchFamily="2" charset="2"/>
              <a:buChar char="q"/>
              <a:defRPr/>
            </a:pPr>
            <a:r>
              <a:rPr lang="en-US" dirty="0"/>
              <a:t>Create a project schedule (plan) with milestones and underlying activities. This is mandatory.</a:t>
            </a:r>
          </a:p>
          <a:p>
            <a:pPr marL="187528" indent="-187528" eaLnBrk="1" hangingPunct="1">
              <a:buFont typeface="Wingdings" pitchFamily="2" charset="2"/>
              <a:buChar char="q"/>
              <a:defRPr/>
            </a:pPr>
            <a:r>
              <a:rPr lang="en-US" dirty="0"/>
              <a:t>If the project do not have a project management tool available, a table can be used.</a:t>
            </a:r>
          </a:p>
          <a:p>
            <a:pPr marL="187528" indent="-187528" eaLnBrk="1" hangingPunct="1">
              <a:buFont typeface="Wingdings" pitchFamily="2" charset="2"/>
              <a:buChar char="q"/>
              <a:defRPr/>
            </a:pPr>
            <a:r>
              <a:rPr lang="en-US" dirty="0"/>
              <a:t>The project’s meeting plan should be agreed upon and included in the storyboard.</a:t>
            </a:r>
            <a:endParaRPr lang="nb-NO" dirty="0"/>
          </a:p>
        </p:txBody>
      </p:sp>
    </p:spTree>
    <p:extLst>
      <p:ext uri="{BB962C8B-B14F-4D97-AF65-F5344CB8AC3E}">
        <p14:creationId xmlns:p14="http://schemas.microsoft.com/office/powerpoint/2010/main" val="20099183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382588" y="769938"/>
            <a:ext cx="7864476" cy="4424362"/>
          </a:xfrm>
          <a:ln/>
        </p:spPr>
      </p:sp>
      <p:sp>
        <p:nvSpPr>
          <p:cNvPr id="97283" name="Rectangle 3"/>
          <p:cNvSpPr>
            <a:spLocks noGrp="1" noChangeArrowheads="1"/>
          </p:cNvSpPr>
          <p:nvPr>
            <p:ph type="body" idx="1"/>
          </p:nvPr>
        </p:nvSpPr>
        <p:spPr>
          <a:noFill/>
          <a:ln/>
        </p:spPr>
        <p:txBody>
          <a:bodyPr/>
          <a:lstStyle/>
          <a:p>
            <a:pPr marL="177691" indent="-177691" eaLnBrk="1" hangingPunct="1">
              <a:buFont typeface="Wingdings" panose="05000000000000000000" pitchFamily="2" charset="2"/>
              <a:buChar char="q"/>
            </a:pPr>
            <a:r>
              <a:rPr lang="en-US" dirty="0"/>
              <a:t>The table visualizes the conclusion of a project risk assessment.</a:t>
            </a:r>
          </a:p>
          <a:p>
            <a:pPr marL="177691" indent="-177691" eaLnBrk="1" hangingPunct="1">
              <a:buFont typeface="Wingdings" panose="05000000000000000000" pitchFamily="2" charset="2"/>
              <a:buChar char="q"/>
            </a:pPr>
            <a:r>
              <a:rPr lang="en-US" dirty="0"/>
              <a:t>Risk assessment for project success is mandatory.</a:t>
            </a:r>
          </a:p>
          <a:p>
            <a:pPr marL="177691" indent="-177691" eaLnBrk="1" hangingPunct="1">
              <a:buFont typeface="Wingdings" panose="05000000000000000000" pitchFamily="2" charset="2"/>
              <a:buChar char="q"/>
            </a:pPr>
            <a:r>
              <a:rPr lang="en-US" dirty="0"/>
              <a:t>Risk analysis is done the first time in Define. Then updated continuously.</a:t>
            </a:r>
          </a:p>
          <a:p>
            <a:pPr marL="177691" indent="-177691" eaLnBrk="1" hangingPunct="1">
              <a:buFont typeface="Wingdings" panose="05000000000000000000" pitchFamily="2" charset="2"/>
              <a:buChar char="q"/>
            </a:pPr>
            <a:r>
              <a:rPr lang="en-US" dirty="0"/>
              <a:t>Enter the factors that can significantly influence project success.</a:t>
            </a:r>
          </a:p>
          <a:p>
            <a:pPr marL="177691" indent="-177691" eaLnBrk="1" hangingPunct="1">
              <a:buFont typeface="Wingdings" panose="05000000000000000000" pitchFamily="2" charset="2"/>
              <a:buChar char="q"/>
            </a:pPr>
            <a:r>
              <a:rPr lang="en-US" dirty="0"/>
              <a:t>Highlight the factors that the project needs help to manage/remove.</a:t>
            </a:r>
            <a:endParaRPr lang="nb-NO" dirty="0"/>
          </a:p>
        </p:txBody>
      </p:sp>
    </p:spTree>
    <p:extLst>
      <p:ext uri="{BB962C8B-B14F-4D97-AF65-F5344CB8AC3E}">
        <p14:creationId xmlns:p14="http://schemas.microsoft.com/office/powerpoint/2010/main" val="22462380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a:p>
        </p:txBody>
      </p:sp>
      <p:sp>
        <p:nvSpPr>
          <p:cNvPr id="4" name="Plassholder for lysbildenummer 3"/>
          <p:cNvSpPr>
            <a:spLocks noGrp="1"/>
          </p:cNvSpPr>
          <p:nvPr>
            <p:ph type="sldNum" sz="quarter" idx="5"/>
          </p:nvPr>
        </p:nvSpPr>
        <p:spPr/>
        <p:txBody>
          <a:bodyPr/>
          <a:lstStyle/>
          <a:p>
            <a:pPr>
              <a:defRPr/>
            </a:pPr>
            <a:fld id="{EFE59E0F-DC12-4AA7-9E44-9AE448BE7BFD}" type="slidenum">
              <a:rPr lang="nb-NO" smtClean="0"/>
              <a:pPr>
                <a:defRPr/>
              </a:pPr>
              <a:t>19</a:t>
            </a:fld>
            <a:endParaRPr lang="en-US"/>
          </a:p>
        </p:txBody>
      </p:sp>
    </p:spTree>
    <p:extLst>
      <p:ext uri="{BB962C8B-B14F-4D97-AF65-F5344CB8AC3E}">
        <p14:creationId xmlns:p14="http://schemas.microsoft.com/office/powerpoint/2010/main" val="16418279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noTextEdit="1"/>
          </p:cNvSpPr>
          <p:nvPr>
            <p:ph type="sldImg"/>
          </p:nvPr>
        </p:nvSpPr>
        <p:spPr>
          <a:xfrm>
            <a:off x="-387350" y="404813"/>
            <a:ext cx="7875588" cy="4429125"/>
          </a:xfrm>
          <a:ln/>
        </p:spPr>
      </p:sp>
      <p:sp>
        <p:nvSpPr>
          <p:cNvPr id="65539" name="Rectangle 3"/>
          <p:cNvSpPr>
            <a:spLocks noGrp="1" noChangeArrowheads="1"/>
          </p:cNvSpPr>
          <p:nvPr>
            <p:ph type="body" idx="1"/>
          </p:nvPr>
        </p:nvSpPr>
        <p:spPr/>
        <p:txBody>
          <a:bodyPr>
            <a:normAutofit/>
          </a:bodyPr>
          <a:lstStyle/>
          <a:p>
            <a:pPr marL="187528" indent="-187528">
              <a:buFont typeface="Wingdings" pitchFamily="2" charset="2"/>
              <a:buChar char="q"/>
              <a:defRPr/>
            </a:pPr>
            <a:r>
              <a:rPr lang="en-US" dirty="0"/>
              <a:t>Create a fishbone diagram for each CTQ to be improved.</a:t>
            </a:r>
          </a:p>
          <a:p>
            <a:pPr marL="187528" indent="-187528">
              <a:buFont typeface="Wingdings" pitchFamily="2" charset="2"/>
              <a:buChar char="q"/>
              <a:defRPr/>
            </a:pPr>
            <a:r>
              <a:rPr lang="en-US" dirty="0"/>
              <a:t>The diagram above is limited to direct causes. </a:t>
            </a:r>
          </a:p>
          <a:p>
            <a:pPr marL="187528" indent="-187528">
              <a:buFont typeface="Wingdings" pitchFamily="2" charset="2"/>
              <a:buChar char="q"/>
              <a:defRPr/>
            </a:pPr>
            <a:r>
              <a:rPr lang="en-US" dirty="0"/>
              <a:t>Mark the prioritized direct causes.</a:t>
            </a:r>
          </a:p>
          <a:p>
            <a:pPr marL="187528" indent="-187528">
              <a:buFont typeface="Wingdings" pitchFamily="2" charset="2"/>
              <a:buChar char="q"/>
              <a:defRPr/>
            </a:pPr>
            <a:endParaRPr lang="en-US" dirty="0"/>
          </a:p>
          <a:p>
            <a:pPr>
              <a:defRPr/>
            </a:pPr>
            <a:r>
              <a:rPr lang="en-US" dirty="0"/>
              <a:t>Examples of directly causes:</a:t>
            </a:r>
          </a:p>
          <a:p>
            <a:pPr marL="187528" indent="-187528">
              <a:buFont typeface="Wingdings" pitchFamily="2" charset="2"/>
              <a:buChar char="q"/>
              <a:defRPr/>
            </a:pPr>
            <a:r>
              <a:rPr lang="en-US" dirty="0"/>
              <a:t>Errors in the drawings</a:t>
            </a:r>
          </a:p>
          <a:p>
            <a:pPr marL="187528" indent="-187528">
              <a:buFont typeface="Wingdings" pitchFamily="2" charset="2"/>
              <a:buChar char="q"/>
              <a:defRPr/>
            </a:pPr>
            <a:r>
              <a:rPr lang="en-US" dirty="0"/>
              <a:t>The machine stops</a:t>
            </a:r>
          </a:p>
          <a:p>
            <a:pPr marL="187528" indent="-187528">
              <a:buFont typeface="Wingdings" pitchFamily="2" charset="2"/>
              <a:buChar char="q"/>
              <a:defRPr/>
            </a:pPr>
            <a:r>
              <a:rPr lang="en-US" dirty="0"/>
              <a:t>Inadequate orders</a:t>
            </a:r>
          </a:p>
          <a:p>
            <a:pPr marL="187528" indent="-187528">
              <a:buFont typeface="Wingdings" pitchFamily="2" charset="2"/>
              <a:buChar char="q"/>
              <a:defRPr/>
            </a:pPr>
            <a:r>
              <a:rPr lang="en-US" dirty="0"/>
              <a:t>Wrong material</a:t>
            </a:r>
          </a:p>
          <a:p>
            <a:pPr marL="187528" indent="-187528">
              <a:buFont typeface="Wingdings" pitchFamily="2" charset="2"/>
              <a:buChar char="q"/>
              <a:defRPr/>
            </a:pPr>
            <a:r>
              <a:rPr lang="en-US" dirty="0"/>
              <a:t>Imprecise measuring instruments</a:t>
            </a:r>
          </a:p>
          <a:p>
            <a:pPr marL="187528" indent="-187528">
              <a:buFont typeface="Wingdings" pitchFamily="2" charset="2"/>
              <a:buChar char="q"/>
              <a:defRPr/>
            </a:pPr>
            <a:r>
              <a:rPr lang="en-US" dirty="0"/>
              <a:t>For long batches</a:t>
            </a:r>
          </a:p>
          <a:p>
            <a:pPr marL="187528" indent="-187528">
              <a:buFont typeface="Wingdings" pitchFamily="2" charset="2"/>
              <a:buChar char="q"/>
              <a:defRPr/>
            </a:pPr>
            <a:r>
              <a:rPr lang="en-US" dirty="0"/>
              <a:t>For a long changeover time</a:t>
            </a:r>
          </a:p>
          <a:p>
            <a:pPr marL="187528" indent="-187528">
              <a:buFont typeface="Wingdings" pitchFamily="2" charset="2"/>
              <a:buChar char="q"/>
              <a:defRPr/>
            </a:pPr>
            <a:r>
              <a:rPr lang="en-US" dirty="0"/>
              <a:t>Wrong tool used</a:t>
            </a:r>
          </a:p>
          <a:p>
            <a:pPr marL="187528" indent="-187528">
              <a:buFont typeface="Wingdings" pitchFamily="2" charset="2"/>
              <a:buChar char="q"/>
              <a:defRPr/>
            </a:pPr>
            <a:r>
              <a:rPr lang="en-US" dirty="0"/>
              <a:t>For late start of work</a:t>
            </a:r>
          </a:p>
          <a:p>
            <a:pPr marL="187528" indent="-187528">
              <a:buFont typeface="Wingdings" pitchFamily="2" charset="2"/>
              <a:buChar char="q"/>
              <a:defRPr/>
            </a:pPr>
            <a:r>
              <a:rPr lang="en-US" dirty="0"/>
              <a:t>To long throughput time</a:t>
            </a:r>
          </a:p>
          <a:p>
            <a:pPr marL="187528" indent="-187528">
              <a:buFont typeface="Wingdings" pitchFamily="2" charset="2"/>
              <a:buChar char="q"/>
              <a:defRPr/>
            </a:pPr>
            <a:r>
              <a:rPr lang="en-US" dirty="0"/>
              <a:t>Counting error/miscalculation/entry errors</a:t>
            </a:r>
            <a:endParaRPr lang="nb-NO" dirty="0"/>
          </a:p>
        </p:txBody>
      </p:sp>
    </p:spTree>
    <p:extLst>
      <p:ext uri="{BB962C8B-B14F-4D97-AF65-F5344CB8AC3E}">
        <p14:creationId xmlns:p14="http://schemas.microsoft.com/office/powerpoint/2010/main" val="53678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a:p>
        </p:txBody>
      </p:sp>
      <p:sp>
        <p:nvSpPr>
          <p:cNvPr id="4" name="Plassholder for lysbildenummer 3"/>
          <p:cNvSpPr>
            <a:spLocks noGrp="1"/>
          </p:cNvSpPr>
          <p:nvPr>
            <p:ph type="sldNum" sz="quarter" idx="5"/>
          </p:nvPr>
        </p:nvSpPr>
        <p:spPr/>
        <p:txBody>
          <a:bodyPr/>
          <a:lstStyle/>
          <a:p>
            <a:pPr>
              <a:defRPr/>
            </a:pPr>
            <a:fld id="{EFE59E0F-DC12-4AA7-9E44-9AE448BE7BFD}" type="slidenum">
              <a:rPr lang="nb-NO" smtClean="0"/>
              <a:pPr>
                <a:defRPr/>
              </a:pPr>
              <a:t>2</a:t>
            </a:fld>
            <a:endParaRPr lang="en-US"/>
          </a:p>
        </p:txBody>
      </p:sp>
    </p:spTree>
    <p:extLst>
      <p:ext uri="{BB962C8B-B14F-4D97-AF65-F5344CB8AC3E}">
        <p14:creationId xmlns:p14="http://schemas.microsoft.com/office/powerpoint/2010/main" val="32916083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Plassholder for lysbilde 1"/>
          <p:cNvSpPr>
            <a:spLocks noGrp="1" noRot="1" noChangeAspect="1" noTextEdit="1"/>
          </p:cNvSpPr>
          <p:nvPr>
            <p:ph type="sldImg"/>
          </p:nvPr>
        </p:nvSpPr>
        <p:spPr>
          <a:xfrm>
            <a:off x="-387350" y="404813"/>
            <a:ext cx="7875588" cy="4429125"/>
          </a:xfrm>
          <a:ln/>
        </p:spPr>
      </p:sp>
      <p:sp>
        <p:nvSpPr>
          <p:cNvPr id="72707" name="Plassholder for notater 2"/>
          <p:cNvSpPr>
            <a:spLocks noGrp="1"/>
          </p:cNvSpPr>
          <p:nvPr>
            <p:ph type="body" idx="1"/>
          </p:nvPr>
        </p:nvSpPr>
        <p:spPr/>
        <p:txBody>
          <a:bodyPr spcCol="74608"/>
          <a:lstStyle/>
          <a:p>
            <a:pPr marL="187528" indent="-187528">
              <a:buFont typeface="Wingdings" pitchFamily="2" charset="2"/>
              <a:buChar char="q"/>
              <a:defRPr/>
            </a:pPr>
            <a:r>
              <a:rPr lang="en-US" dirty="0"/>
              <a:t>Create a table for each CTQ to be improved.</a:t>
            </a:r>
          </a:p>
          <a:p>
            <a:pPr marL="187528" indent="-187528">
              <a:buFont typeface="Wingdings" pitchFamily="2" charset="2"/>
              <a:buChar char="q"/>
              <a:defRPr/>
            </a:pPr>
            <a:r>
              <a:rPr lang="en-US" dirty="0"/>
              <a:t>Specify the prioritized direct causes of inadequate performance for each CTQ (the same direct causes as visualized in fishbone diagram).</a:t>
            </a:r>
          </a:p>
          <a:p>
            <a:pPr marL="187528" indent="-187528">
              <a:buFont typeface="Wingdings" pitchFamily="2" charset="2"/>
              <a:buChar char="q"/>
              <a:defRPr/>
            </a:pPr>
            <a:r>
              <a:rPr lang="en-US" dirty="0"/>
              <a:t>Specify how the team has verified / chosen the direct causes.</a:t>
            </a:r>
          </a:p>
          <a:p>
            <a:pPr marL="187528" indent="-187528">
              <a:buFont typeface="Wingdings" pitchFamily="2" charset="2"/>
              <a:buChar char="q"/>
              <a:defRPr/>
            </a:pPr>
            <a:r>
              <a:rPr lang="en-US" dirty="0"/>
              <a:t>Measurements, analyzes and process maps supporting the conclusion in the table should be documented and included by inserting new pages after this slide.</a:t>
            </a:r>
            <a:endParaRPr lang="nb-NO" dirty="0"/>
          </a:p>
        </p:txBody>
      </p:sp>
    </p:spTree>
    <p:extLst>
      <p:ext uri="{BB962C8B-B14F-4D97-AF65-F5344CB8AC3E}">
        <p14:creationId xmlns:p14="http://schemas.microsoft.com/office/powerpoint/2010/main" val="5705019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Plassholder for lysbilde 1"/>
          <p:cNvSpPr>
            <a:spLocks noGrp="1" noRot="1" noChangeAspect="1" noTextEdit="1"/>
          </p:cNvSpPr>
          <p:nvPr>
            <p:ph type="sldImg"/>
          </p:nvPr>
        </p:nvSpPr>
        <p:spPr>
          <a:xfrm>
            <a:off x="-387350" y="404813"/>
            <a:ext cx="7875588" cy="4429125"/>
          </a:xfrm>
          <a:ln/>
        </p:spPr>
      </p:sp>
      <p:sp>
        <p:nvSpPr>
          <p:cNvPr id="49154" name="Plassholder for notater 2"/>
          <p:cNvSpPr>
            <a:spLocks noGrp="1"/>
          </p:cNvSpPr>
          <p:nvPr>
            <p:ph type="body" idx="1"/>
          </p:nvPr>
        </p:nvSpPr>
        <p:spPr>
          <a:noFill/>
        </p:spPr>
        <p:txBody>
          <a:bodyPr/>
          <a:lstStyle/>
          <a:p>
            <a:pPr marL="187528" indent="-187528">
              <a:buFont typeface="Wingdings" pitchFamily="2" charset="2"/>
              <a:buChar char="q"/>
            </a:pPr>
            <a:r>
              <a:rPr lang="en-US" dirty="0"/>
              <a:t>The head of the fishbone diagram (the CTQ) should be specified below the title bar.</a:t>
            </a:r>
          </a:p>
          <a:p>
            <a:pPr marL="187528" indent="-187528">
              <a:buFont typeface="Wingdings" pitchFamily="2" charset="2"/>
              <a:buChar char="q"/>
            </a:pPr>
            <a:r>
              <a:rPr lang="en-US" dirty="0"/>
              <a:t>The categories shall be the same as those found in the previous fishbone diagram.</a:t>
            </a:r>
          </a:p>
          <a:p>
            <a:pPr marL="187528" indent="-187528">
              <a:buFont typeface="Wingdings" pitchFamily="2" charset="2"/>
              <a:buChar char="q"/>
            </a:pPr>
            <a:r>
              <a:rPr lang="en-US" dirty="0"/>
              <a:t>Direct causes shall be the same as used in the previous fishbone diagram.</a:t>
            </a:r>
          </a:p>
          <a:p>
            <a:pPr marL="187528" indent="-187528">
              <a:buFont typeface="Wingdings" pitchFamily="2" charset="2"/>
              <a:buChar char="q"/>
            </a:pPr>
            <a:r>
              <a:rPr lang="en-US" dirty="0"/>
              <a:t>Underlying causes and root causes are developed asking </a:t>
            </a:r>
            <a:r>
              <a:rPr lang="en-US" i="1" dirty="0"/>
              <a:t>5 Whys.</a:t>
            </a:r>
            <a:endParaRPr lang="en-US" dirty="0"/>
          </a:p>
          <a:p>
            <a:pPr marL="187528" indent="-187528">
              <a:buFont typeface="Wingdings" pitchFamily="2" charset="2"/>
              <a:buChar char="q"/>
            </a:pPr>
            <a:r>
              <a:rPr lang="en-US" dirty="0"/>
              <a:t>Highlight the prioritized root causes using colors and/or boxes.</a:t>
            </a:r>
          </a:p>
        </p:txBody>
      </p:sp>
    </p:spTree>
    <p:extLst>
      <p:ext uri="{BB962C8B-B14F-4D97-AF65-F5344CB8AC3E}">
        <p14:creationId xmlns:p14="http://schemas.microsoft.com/office/powerpoint/2010/main" val="4180107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Plassholder for lysbilde 1"/>
          <p:cNvSpPr>
            <a:spLocks noGrp="1" noRot="1" noChangeAspect="1" noTextEdit="1"/>
          </p:cNvSpPr>
          <p:nvPr>
            <p:ph type="sldImg"/>
          </p:nvPr>
        </p:nvSpPr>
        <p:spPr>
          <a:xfrm>
            <a:off x="-387350" y="404813"/>
            <a:ext cx="7875588" cy="4429125"/>
          </a:xfrm>
          <a:ln/>
        </p:spPr>
      </p:sp>
      <p:sp>
        <p:nvSpPr>
          <p:cNvPr id="72707" name="Plassholder for notater 2"/>
          <p:cNvSpPr>
            <a:spLocks noGrp="1"/>
          </p:cNvSpPr>
          <p:nvPr>
            <p:ph type="body" idx="1"/>
          </p:nvPr>
        </p:nvSpPr>
        <p:spPr/>
        <p:txBody>
          <a:bodyPr spcCol="74608">
            <a:normAutofit/>
          </a:bodyPr>
          <a:lstStyle/>
          <a:p>
            <a:pPr marL="187528" indent="-187528">
              <a:buFont typeface="Wingdings" pitchFamily="2" charset="2"/>
              <a:buChar char="q"/>
              <a:defRPr/>
            </a:pPr>
            <a:r>
              <a:rPr lang="en-US" dirty="0"/>
              <a:t>Create a table for each CTQ to be improved.</a:t>
            </a:r>
          </a:p>
          <a:p>
            <a:pPr marL="187528" indent="-187528">
              <a:buFont typeface="Wingdings" pitchFamily="2" charset="2"/>
              <a:buChar char="q"/>
              <a:defRPr/>
            </a:pPr>
            <a:r>
              <a:rPr lang="en-US" dirty="0"/>
              <a:t>Specify the prioritized root causes of inadequate performance for each CTQ (the same direct causes as visualized using bullets (previous page).</a:t>
            </a:r>
          </a:p>
          <a:p>
            <a:pPr marL="187528" indent="-187528">
              <a:buFont typeface="Wingdings" pitchFamily="2" charset="2"/>
              <a:buChar char="q"/>
              <a:defRPr/>
            </a:pPr>
            <a:r>
              <a:rPr lang="en-US" dirty="0"/>
              <a:t>Specify how the team has verified / chosen the root causes.</a:t>
            </a:r>
          </a:p>
          <a:p>
            <a:pPr marL="187528" indent="-187528">
              <a:buFont typeface="Wingdings" pitchFamily="2" charset="2"/>
              <a:buChar char="q"/>
              <a:defRPr/>
            </a:pPr>
            <a:r>
              <a:rPr lang="en-US" dirty="0"/>
              <a:t>Measurements, analyzes and process maps supporting the conclusion in the table should be documented and included by inserting new pages after this slide.</a:t>
            </a:r>
            <a:endParaRPr lang="nb-NO" dirty="0"/>
          </a:p>
        </p:txBody>
      </p:sp>
    </p:spTree>
    <p:extLst>
      <p:ext uri="{BB962C8B-B14F-4D97-AF65-F5344CB8AC3E}">
        <p14:creationId xmlns:p14="http://schemas.microsoft.com/office/powerpoint/2010/main" val="28315925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a:xfrm>
            <a:off x="-387350" y="404813"/>
            <a:ext cx="7875588" cy="4429125"/>
          </a:xfrm>
          <a:ln/>
        </p:spPr>
      </p:sp>
      <p:sp>
        <p:nvSpPr>
          <p:cNvPr id="69635" name="Rectangle 3"/>
          <p:cNvSpPr>
            <a:spLocks noGrp="1" noChangeArrowheads="1"/>
          </p:cNvSpPr>
          <p:nvPr>
            <p:ph type="body" idx="1"/>
          </p:nvPr>
        </p:nvSpPr>
        <p:spPr/>
        <p:txBody>
          <a:bodyPr/>
          <a:lstStyle/>
          <a:p>
            <a:pPr>
              <a:spcAft>
                <a:spcPct val="50000"/>
              </a:spcAft>
              <a:defRPr/>
            </a:pPr>
            <a:r>
              <a:rPr lang="en-US" noProof="0" dirty="0"/>
              <a:t>Include process maps to support selection of direct causes and root causes.</a:t>
            </a:r>
          </a:p>
          <a:p>
            <a:pPr>
              <a:spcAft>
                <a:spcPct val="50000"/>
              </a:spcAft>
              <a:defRPr/>
            </a:pPr>
            <a:r>
              <a:rPr lang="en-US" noProof="0" dirty="0"/>
              <a:t>Add boxes, arrows and comments to support your selections.</a:t>
            </a:r>
          </a:p>
        </p:txBody>
      </p:sp>
    </p:spTree>
    <p:extLst>
      <p:ext uri="{BB962C8B-B14F-4D97-AF65-F5344CB8AC3E}">
        <p14:creationId xmlns:p14="http://schemas.microsoft.com/office/powerpoint/2010/main" val="13892310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xfrm>
            <a:off x="-387350" y="404813"/>
            <a:ext cx="7875588" cy="4429125"/>
          </a:xfrm>
          <a:ln/>
        </p:spPr>
      </p:sp>
      <p:sp>
        <p:nvSpPr>
          <p:cNvPr id="56322" name="Rectangle 3"/>
          <p:cNvSpPr>
            <a:spLocks noGrp="1" noChangeArrowheads="1"/>
          </p:cNvSpPr>
          <p:nvPr>
            <p:ph type="body" idx="1"/>
          </p:nvPr>
        </p:nvSpPr>
        <p:spPr>
          <a:noFill/>
        </p:spPr>
        <p:txBody>
          <a:bodyPr/>
          <a:lstStyle/>
          <a:p>
            <a:pPr eaLnBrk="1" hangingPunct="1"/>
            <a:r>
              <a:rPr lang="en-US" dirty="0"/>
              <a:t>If the team chooses to substantiate assumptions about causal relationships with measurements and analysis, a data collection plan is needed. The plan should be approved by the project supervisor (black belt) and possibly also the project owner before the measurement starts.</a:t>
            </a:r>
          </a:p>
          <a:p>
            <a:pPr eaLnBrk="1" hangingPunct="1"/>
            <a:endParaRPr lang="en-US" dirty="0"/>
          </a:p>
          <a:p>
            <a:pPr eaLnBrk="1" hangingPunct="1"/>
            <a:r>
              <a:rPr lang="en-US" dirty="0"/>
              <a:t>The slide above gives suggestions as to what should be included in the data collection plan.</a:t>
            </a:r>
            <a:endParaRPr lang="nb-NO" dirty="0"/>
          </a:p>
        </p:txBody>
      </p:sp>
    </p:spTree>
    <p:extLst>
      <p:ext uri="{BB962C8B-B14F-4D97-AF65-F5344CB8AC3E}">
        <p14:creationId xmlns:p14="http://schemas.microsoft.com/office/powerpoint/2010/main" val="26407555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noTextEdit="1"/>
          </p:cNvSpPr>
          <p:nvPr>
            <p:ph type="sldImg"/>
          </p:nvPr>
        </p:nvSpPr>
        <p:spPr>
          <a:xfrm>
            <a:off x="-387350" y="404813"/>
            <a:ext cx="7875588" cy="4429125"/>
          </a:xfrm>
          <a:ln/>
        </p:spPr>
      </p:sp>
      <p:sp>
        <p:nvSpPr>
          <p:cNvPr id="71683" name="Rectangle 3"/>
          <p:cNvSpPr>
            <a:spLocks noGrp="1" noChangeArrowheads="1"/>
          </p:cNvSpPr>
          <p:nvPr>
            <p:ph type="body" idx="1"/>
          </p:nvPr>
        </p:nvSpPr>
        <p:spPr/>
        <p:txBody>
          <a:bodyPr/>
          <a:lstStyle/>
          <a:p>
            <a:pPr eaLnBrk="1" hangingPunct="1">
              <a:defRPr/>
            </a:pPr>
            <a:r>
              <a:rPr lang="en-US" b="0" dirty="0">
                <a:solidFill>
                  <a:srgbClr val="FF0000"/>
                </a:solidFill>
              </a:rPr>
              <a:t>Include visualization of measured data to support the selection of direct causes and root causes.</a:t>
            </a:r>
          </a:p>
          <a:p>
            <a:pPr eaLnBrk="1" hangingPunct="1">
              <a:defRPr/>
            </a:pPr>
            <a:r>
              <a:rPr lang="en-US" b="0" dirty="0">
                <a:solidFill>
                  <a:srgbClr val="FF0000"/>
                </a:solidFill>
              </a:rPr>
              <a:t>Please add boxes, arrows and comments to elaborate selection.</a:t>
            </a:r>
            <a:endParaRPr lang="nb-NO" b="0" dirty="0">
              <a:solidFill>
                <a:srgbClr val="FF0000"/>
              </a:solidFill>
            </a:endParaRPr>
          </a:p>
        </p:txBody>
      </p:sp>
    </p:spTree>
    <p:extLst>
      <p:ext uri="{BB962C8B-B14F-4D97-AF65-F5344CB8AC3E}">
        <p14:creationId xmlns:p14="http://schemas.microsoft.com/office/powerpoint/2010/main" val="34615363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a:p>
        </p:txBody>
      </p:sp>
      <p:sp>
        <p:nvSpPr>
          <p:cNvPr id="4" name="Plassholder for lysbildenummer 3"/>
          <p:cNvSpPr>
            <a:spLocks noGrp="1"/>
          </p:cNvSpPr>
          <p:nvPr>
            <p:ph type="sldNum" sz="quarter" idx="5"/>
          </p:nvPr>
        </p:nvSpPr>
        <p:spPr/>
        <p:txBody>
          <a:bodyPr/>
          <a:lstStyle/>
          <a:p>
            <a:pPr>
              <a:defRPr/>
            </a:pPr>
            <a:fld id="{EFE59E0F-DC12-4AA7-9E44-9AE448BE7BFD}" type="slidenum">
              <a:rPr lang="nb-NO" smtClean="0"/>
              <a:pPr>
                <a:defRPr/>
              </a:pPr>
              <a:t>27</a:t>
            </a:fld>
            <a:endParaRPr lang="en-US"/>
          </a:p>
        </p:txBody>
      </p:sp>
    </p:spTree>
    <p:extLst>
      <p:ext uri="{BB962C8B-B14F-4D97-AF65-F5344CB8AC3E}">
        <p14:creationId xmlns:p14="http://schemas.microsoft.com/office/powerpoint/2010/main" val="23475618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Rot="1" noChangeAspect="1" noChangeArrowheads="1" noTextEdit="1"/>
          </p:cNvSpPr>
          <p:nvPr>
            <p:ph type="sldImg"/>
          </p:nvPr>
        </p:nvSpPr>
        <p:spPr>
          <a:xfrm>
            <a:off x="-387350" y="404813"/>
            <a:ext cx="7875588" cy="4429125"/>
          </a:xfrm>
          <a:ln/>
        </p:spPr>
      </p:sp>
      <p:sp>
        <p:nvSpPr>
          <p:cNvPr id="74755" name="Rectangle 3"/>
          <p:cNvSpPr>
            <a:spLocks noGrp="1" noChangeArrowheads="1"/>
          </p:cNvSpPr>
          <p:nvPr>
            <p:ph type="body" idx="1"/>
          </p:nvPr>
        </p:nvSpPr>
        <p:spPr/>
        <p:txBody>
          <a:bodyPr>
            <a:normAutofit/>
          </a:bodyPr>
          <a:lstStyle/>
          <a:p>
            <a:pPr eaLnBrk="1" hangingPunct="1">
              <a:defRPr/>
            </a:pPr>
            <a:r>
              <a:rPr lang="en-US" dirty="0"/>
              <a:t>Explanation:</a:t>
            </a:r>
          </a:p>
          <a:p>
            <a:pPr marL="177691" indent="-177691" eaLnBrk="1" hangingPunct="1">
              <a:buFont typeface="Wingdings" panose="05000000000000000000" pitchFamily="2" charset="2"/>
              <a:buChar char="q"/>
              <a:defRPr/>
            </a:pPr>
            <a:r>
              <a:rPr lang="en-US" dirty="0"/>
              <a:t>Column 1: Specify the selected root causes to be removed/reduced.</a:t>
            </a:r>
          </a:p>
          <a:p>
            <a:pPr marL="177691" indent="-177691" eaLnBrk="1" hangingPunct="1">
              <a:buFont typeface="Wingdings" panose="05000000000000000000" pitchFamily="2" charset="2"/>
              <a:buChar char="q"/>
              <a:defRPr/>
            </a:pPr>
            <a:r>
              <a:rPr lang="en-US" dirty="0"/>
              <a:t>Column 2: If possible, at least two alternative solutions should be specified for each root cause.</a:t>
            </a:r>
          </a:p>
          <a:p>
            <a:pPr marL="177691" indent="-177691" eaLnBrk="1" hangingPunct="1">
              <a:buFont typeface="Wingdings" panose="05000000000000000000" pitchFamily="2" charset="2"/>
              <a:buChar char="q"/>
              <a:defRPr/>
            </a:pPr>
            <a:r>
              <a:rPr lang="en-US" dirty="0"/>
              <a:t>column 3: Assess investment needed for each solution.</a:t>
            </a:r>
          </a:p>
          <a:p>
            <a:pPr marL="177691" indent="-177691" eaLnBrk="1" hangingPunct="1">
              <a:buFont typeface="Wingdings" panose="05000000000000000000" pitchFamily="2" charset="2"/>
              <a:buChar char="q"/>
              <a:defRPr/>
            </a:pPr>
            <a:r>
              <a:rPr lang="en-US" dirty="0"/>
              <a:t>Column 4: Assess implementation time for each solution.</a:t>
            </a:r>
          </a:p>
          <a:p>
            <a:pPr marL="177691" indent="-177691" eaLnBrk="1" hangingPunct="1">
              <a:buFont typeface="Wingdings" panose="05000000000000000000" pitchFamily="2" charset="2"/>
              <a:buChar char="q"/>
              <a:defRPr/>
            </a:pPr>
            <a:r>
              <a:rPr lang="en-US" dirty="0"/>
              <a:t>Expand the table with other project-specific criteria where appropriate. For example, risk of unsuccessful implementation of solution (see later page).</a:t>
            </a:r>
          </a:p>
          <a:p>
            <a:pPr marL="177691" indent="-177691" eaLnBrk="1" hangingPunct="1">
              <a:buFont typeface="Wingdings" panose="05000000000000000000" pitchFamily="2" charset="2"/>
              <a:buChar char="q"/>
              <a:defRPr/>
            </a:pPr>
            <a:r>
              <a:rPr lang="en-US" dirty="0"/>
              <a:t>If appropriate, include descriptions of the solutions by inserting new pages after this slide. The descriptions may for example include specifications of new responsibilities, description of the new procedures/processes, descriptions of new equipment, new software, etc.).</a:t>
            </a:r>
            <a:endParaRPr lang="nb-NO" dirty="0"/>
          </a:p>
        </p:txBody>
      </p:sp>
    </p:spTree>
    <p:extLst>
      <p:ext uri="{BB962C8B-B14F-4D97-AF65-F5344CB8AC3E}">
        <p14:creationId xmlns:p14="http://schemas.microsoft.com/office/powerpoint/2010/main" val="6976966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Rot="1" noChangeAspect="1" noChangeArrowheads="1" noTextEdit="1"/>
          </p:cNvSpPr>
          <p:nvPr>
            <p:ph type="sldImg"/>
          </p:nvPr>
        </p:nvSpPr>
        <p:spPr>
          <a:xfrm>
            <a:off x="-481013" y="673100"/>
            <a:ext cx="8042276" cy="4524375"/>
          </a:xfrm>
          <a:ln/>
        </p:spPr>
      </p:sp>
      <p:sp>
        <p:nvSpPr>
          <p:cNvPr id="75779" name="Rectangle 3"/>
          <p:cNvSpPr>
            <a:spLocks noGrp="1" noChangeArrowheads="1"/>
          </p:cNvSpPr>
          <p:nvPr>
            <p:ph type="body" idx="1"/>
          </p:nvPr>
        </p:nvSpPr>
        <p:spPr>
          <a:xfrm>
            <a:off x="565358" y="5298958"/>
            <a:ext cx="6043192" cy="4605085"/>
          </a:xfrm>
        </p:spPr>
        <p:txBody>
          <a:bodyPr lIns="91414" tIns="45706" rIns="91414" bIns="45706">
            <a:normAutofit/>
          </a:bodyPr>
          <a:lstStyle/>
          <a:p>
            <a:pPr marL="187528" indent="-187528" eaLnBrk="1" hangingPunct="1">
              <a:buFont typeface="Wingdings" panose="05000000000000000000" pitchFamily="2" charset="2"/>
              <a:buChar char="q"/>
              <a:defRPr/>
            </a:pPr>
            <a:r>
              <a:rPr lang="en-US" dirty="0"/>
              <a:t>Use FMEA or two-dimensional visual tools to analyze risk for the suggested solutions.</a:t>
            </a:r>
          </a:p>
          <a:p>
            <a:pPr marL="187528" indent="-187528" eaLnBrk="1" hangingPunct="1">
              <a:buFont typeface="Wingdings" panose="05000000000000000000" pitchFamily="2" charset="2"/>
              <a:buChar char="q"/>
              <a:defRPr/>
            </a:pPr>
            <a:r>
              <a:rPr lang="en-US" dirty="0"/>
              <a:t>The risk analysis shall include measures to prevent incidents.</a:t>
            </a:r>
          </a:p>
          <a:p>
            <a:pPr marL="187528" indent="-187528" eaLnBrk="1" hangingPunct="1">
              <a:buFont typeface="Wingdings" panose="05000000000000000000" pitchFamily="2" charset="2"/>
              <a:buChar char="q"/>
              <a:defRPr/>
            </a:pPr>
            <a:r>
              <a:rPr lang="en-US" dirty="0"/>
              <a:t>The risk analysis should be repeated after the measures have been implemented (next page).</a:t>
            </a:r>
            <a:endParaRPr lang="nb-NO" dirty="0"/>
          </a:p>
        </p:txBody>
      </p:sp>
    </p:spTree>
    <p:extLst>
      <p:ext uri="{BB962C8B-B14F-4D97-AF65-F5344CB8AC3E}">
        <p14:creationId xmlns:p14="http://schemas.microsoft.com/office/powerpoint/2010/main" val="236536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Plassholder for lysbilde 1"/>
          <p:cNvSpPr>
            <a:spLocks noGrp="1" noRot="1" noChangeAspect="1"/>
          </p:cNvSpPr>
          <p:nvPr>
            <p:ph type="sldImg"/>
          </p:nvPr>
        </p:nvSpPr>
        <p:spPr>
          <a:xfrm>
            <a:off x="-387350" y="404813"/>
            <a:ext cx="7875588" cy="4429125"/>
          </a:xfrm>
          <a:ln/>
        </p:spPr>
      </p:sp>
      <p:sp>
        <p:nvSpPr>
          <p:cNvPr id="68610" name="Plassholder for notater 2"/>
          <p:cNvSpPr>
            <a:spLocks noGrp="1"/>
          </p:cNvSpPr>
          <p:nvPr>
            <p:ph type="body" idx="1"/>
          </p:nvPr>
        </p:nvSpPr>
        <p:spPr>
          <a:noFill/>
        </p:spPr>
        <p:txBody>
          <a:bodyPr/>
          <a:lstStyle/>
          <a:p>
            <a:r>
              <a:rPr lang="en-US" dirty="0"/>
              <a:t>If potentially severe incidents have been identified the risk analysis should be repeated after implementation of risk reduction measures.</a:t>
            </a:r>
          </a:p>
        </p:txBody>
      </p:sp>
      <p:sp>
        <p:nvSpPr>
          <p:cNvPr id="68611"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EB9A5C-FA16-49D7-986B-0421AC053AE5}" type="slidenum">
              <a:rPr lang="nb-NO" smtClean="0"/>
              <a:pPr/>
              <a:t>30</a:t>
            </a:fld>
            <a:endParaRPr lang="nb-NO"/>
          </a:p>
        </p:txBody>
      </p:sp>
    </p:spTree>
    <p:extLst>
      <p:ext uri="{BB962C8B-B14F-4D97-AF65-F5344CB8AC3E}">
        <p14:creationId xmlns:p14="http://schemas.microsoft.com/office/powerpoint/2010/main" val="2668661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87350" y="404813"/>
            <a:ext cx="7875588" cy="4429125"/>
          </a:xfrm>
        </p:spPr>
      </p:sp>
      <p:sp>
        <p:nvSpPr>
          <p:cNvPr id="3" name="Plassholder for notater 2"/>
          <p:cNvSpPr>
            <a:spLocks noGrp="1"/>
          </p:cNvSpPr>
          <p:nvPr>
            <p:ph type="body" idx="1"/>
          </p:nvPr>
        </p:nvSpPr>
        <p:spPr/>
        <p:txBody>
          <a:bodyPr/>
          <a:lstStyle/>
          <a:p>
            <a:pPr marL="187528" indent="-187528">
              <a:buFont typeface="Wingdings" pitchFamily="2" charset="2"/>
              <a:buChar char="q"/>
              <a:defRPr/>
            </a:pPr>
            <a:r>
              <a:rPr lang="en-US" noProof="0" dirty="0"/>
              <a:t>Use this slide when appropriate or required by project owner and/or steering committee.</a:t>
            </a:r>
          </a:p>
          <a:p>
            <a:pPr marL="187528" indent="-187528">
              <a:buFont typeface="Wingdings" pitchFamily="2" charset="2"/>
              <a:buChar char="q"/>
              <a:defRPr/>
            </a:pPr>
            <a:r>
              <a:rPr lang="en-US" noProof="0" dirty="0"/>
              <a:t>Include a description of the project background (why it was chosen).</a:t>
            </a:r>
          </a:p>
          <a:p>
            <a:pPr marL="187528" indent="-187528">
              <a:buFont typeface="Wingdings" pitchFamily="2" charset="2"/>
              <a:buChar char="q"/>
              <a:defRPr/>
            </a:pPr>
            <a:r>
              <a:rPr lang="en-US" noProof="0" dirty="0"/>
              <a:t>Optional: Specify any relationships with other projects that run in parallel or to be started later (Program of projects).</a:t>
            </a:r>
          </a:p>
          <a:p>
            <a:pPr marL="187528" indent="-187528">
              <a:buFont typeface="Wingdings" pitchFamily="2" charset="2"/>
              <a:buChar char="q"/>
              <a:defRPr/>
            </a:pPr>
            <a:r>
              <a:rPr lang="en-US" noProof="0" dirty="0"/>
              <a:t>Optional: Use the matrix to calculate the project score against the criteria that the business has defined for prioritization and selection of projects. Description of the Priority matrix is ​​found in the chapter describing the Improve phase.</a:t>
            </a:r>
          </a:p>
        </p:txBody>
      </p:sp>
      <p:sp>
        <p:nvSpPr>
          <p:cNvPr id="4" name="Plassholder for lysbildenummer 3"/>
          <p:cNvSpPr>
            <a:spLocks noGrp="1"/>
          </p:cNvSpPr>
          <p:nvPr>
            <p:ph type="sldNum" sz="quarter" idx="10"/>
          </p:nvPr>
        </p:nvSpPr>
        <p:spPr/>
        <p:txBody>
          <a:bodyPr/>
          <a:lstStyle/>
          <a:p>
            <a:pPr>
              <a:defRPr/>
            </a:pPr>
            <a:fld id="{EFE59E0F-DC12-4AA7-9E44-9AE448BE7BFD}" type="slidenum">
              <a:rPr lang="nb-NO" smtClean="0"/>
              <a:pPr>
                <a:defRPr/>
              </a:pPr>
              <a:t>3</a:t>
            </a:fld>
            <a:endParaRPr lang="nb-NO"/>
          </a:p>
        </p:txBody>
      </p:sp>
    </p:spTree>
    <p:extLst>
      <p:ext uri="{BB962C8B-B14F-4D97-AF65-F5344CB8AC3E}">
        <p14:creationId xmlns:p14="http://schemas.microsoft.com/office/powerpoint/2010/main" val="17007134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spect="1" noChangeArrowheads="1" noTextEdit="1"/>
          </p:cNvSpPr>
          <p:nvPr>
            <p:ph type="sldImg"/>
          </p:nvPr>
        </p:nvSpPr>
        <p:spPr>
          <a:xfrm>
            <a:off x="-385763" y="769938"/>
            <a:ext cx="7870826" cy="4427537"/>
          </a:xfrm>
          <a:ln/>
        </p:spPr>
      </p:sp>
      <p:sp>
        <p:nvSpPr>
          <p:cNvPr id="76803" name="Rectangle 3"/>
          <p:cNvSpPr>
            <a:spLocks noGrp="1" noChangeArrowheads="1"/>
          </p:cNvSpPr>
          <p:nvPr>
            <p:ph type="body" idx="1"/>
          </p:nvPr>
        </p:nvSpPr>
        <p:spPr>
          <a:xfrm>
            <a:off x="634993" y="5338233"/>
            <a:ext cx="5898951" cy="4639452"/>
          </a:xfrm>
        </p:spPr>
        <p:txBody>
          <a:bodyPr>
            <a:normAutofit/>
          </a:bodyPr>
          <a:lstStyle/>
          <a:p>
            <a:pPr>
              <a:defRPr/>
            </a:pPr>
            <a:r>
              <a:rPr lang="en-US" dirty="0"/>
              <a:t>How to use the Priority matrix:</a:t>
            </a:r>
          </a:p>
          <a:p>
            <a:pPr marL="177691" indent="-177691">
              <a:buFont typeface="Wingdings" panose="05000000000000000000" pitchFamily="2" charset="2"/>
              <a:buChar char="q"/>
              <a:defRPr/>
            </a:pPr>
            <a:r>
              <a:rPr lang="en-US" dirty="0"/>
              <a:t>Specify the alternatives in the first column.</a:t>
            </a:r>
          </a:p>
          <a:p>
            <a:pPr marL="177691" indent="-177691">
              <a:buFont typeface="Wingdings" panose="05000000000000000000" pitchFamily="2" charset="2"/>
              <a:buChar char="q"/>
              <a:defRPr/>
            </a:pPr>
            <a:r>
              <a:rPr lang="en-US" dirty="0"/>
              <a:t>Specify the criteria to be used for selection in the top row. Remember to set the polarity of the criterion. Example: high cost, high customer impact, short implementation time.</a:t>
            </a:r>
          </a:p>
          <a:p>
            <a:pPr marL="177691" indent="-177691">
              <a:buFont typeface="Wingdings" panose="05000000000000000000" pitchFamily="2" charset="2"/>
              <a:buChar char="q"/>
              <a:defRPr/>
            </a:pPr>
            <a:r>
              <a:rPr lang="en-US" dirty="0"/>
              <a:t>Specify the weighting criteria in the second row. The higher the number, the higher significance (consider using criteria matrix to set the weighting factors).</a:t>
            </a:r>
          </a:p>
          <a:p>
            <a:pPr marL="177691" indent="-177691">
              <a:buFont typeface="Wingdings" panose="05000000000000000000" pitchFamily="2" charset="2"/>
              <a:buChar char="q"/>
              <a:defRPr/>
            </a:pPr>
            <a:r>
              <a:rPr lang="en-US" dirty="0"/>
              <a:t>Insert the team voting in the white cells. Each participants enter their score (1, 5, 9). Low value "1" means that the alternative meets the criterion to a small extent. High value "9" means the alternative meets the criterion to large extent. Voting results are summed for each cell and for each row.</a:t>
            </a:r>
            <a:endParaRPr lang="nb-NO" dirty="0"/>
          </a:p>
        </p:txBody>
      </p:sp>
    </p:spTree>
    <p:extLst>
      <p:ext uri="{BB962C8B-B14F-4D97-AF65-F5344CB8AC3E}">
        <p14:creationId xmlns:p14="http://schemas.microsoft.com/office/powerpoint/2010/main" val="18558624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Plassholder for lysbilde 1"/>
          <p:cNvSpPr>
            <a:spLocks noGrp="1" noRot="1" noChangeAspect="1" noTextEdit="1"/>
          </p:cNvSpPr>
          <p:nvPr>
            <p:ph type="sldImg"/>
          </p:nvPr>
        </p:nvSpPr>
        <p:spPr>
          <a:xfrm>
            <a:off x="-387350" y="404813"/>
            <a:ext cx="7875588" cy="4429125"/>
          </a:xfrm>
          <a:ln/>
        </p:spPr>
      </p:sp>
      <p:sp>
        <p:nvSpPr>
          <p:cNvPr id="77827" name="Plassholder for notater 2"/>
          <p:cNvSpPr>
            <a:spLocks noGrp="1"/>
          </p:cNvSpPr>
          <p:nvPr>
            <p:ph type="body" idx="1"/>
          </p:nvPr>
        </p:nvSpPr>
        <p:spPr/>
        <p:txBody>
          <a:bodyPr/>
          <a:lstStyle/>
          <a:p>
            <a:pPr>
              <a:defRPr/>
            </a:pPr>
            <a:r>
              <a:rPr lang="en-US" dirty="0"/>
              <a:t>If appropriate include more detailed descriptions of the solutions in the storyboard. The descriptions can be specifications, process maps, tree structures, drawings, photos, and more…</a:t>
            </a:r>
            <a:endParaRPr lang="nb-NO" dirty="0"/>
          </a:p>
        </p:txBody>
      </p:sp>
    </p:spTree>
    <p:extLst>
      <p:ext uri="{BB962C8B-B14F-4D97-AF65-F5344CB8AC3E}">
        <p14:creationId xmlns:p14="http://schemas.microsoft.com/office/powerpoint/2010/main" val="8019248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Rot="1" noChangeAspect="1" noChangeArrowheads="1" noTextEdit="1"/>
          </p:cNvSpPr>
          <p:nvPr>
            <p:ph type="sldImg"/>
          </p:nvPr>
        </p:nvSpPr>
        <p:spPr>
          <a:xfrm>
            <a:off x="-493713" y="676275"/>
            <a:ext cx="8039101" cy="4521200"/>
          </a:xfrm>
          <a:ln/>
        </p:spPr>
      </p:sp>
      <p:sp>
        <p:nvSpPr>
          <p:cNvPr id="74754" name="Rectangle 3"/>
          <p:cNvSpPr>
            <a:spLocks noGrp="1" noChangeArrowheads="1"/>
          </p:cNvSpPr>
          <p:nvPr>
            <p:ph type="body" idx="1"/>
          </p:nvPr>
        </p:nvSpPr>
        <p:spPr>
          <a:xfrm>
            <a:off x="490750" y="5298958"/>
            <a:ext cx="6043193" cy="4605085"/>
          </a:xfrm>
          <a:noFill/>
        </p:spPr>
        <p:txBody>
          <a:bodyPr lIns="91414" tIns="45706" rIns="91414" bIns="45706"/>
          <a:lstStyle/>
          <a:p>
            <a:pPr marL="177691" indent="-177691" eaLnBrk="1" hangingPunct="1">
              <a:buFont typeface="Wingdings" panose="05000000000000000000" pitchFamily="2" charset="2"/>
              <a:buChar char="q"/>
            </a:pPr>
            <a:r>
              <a:rPr lang="en-US" dirty="0"/>
              <a:t>The solutions are selected, and the details described. Use the insights to update the project schedule.</a:t>
            </a:r>
          </a:p>
          <a:p>
            <a:pPr marL="177691" indent="-177691" eaLnBrk="1" hangingPunct="1">
              <a:buFont typeface="Wingdings" panose="05000000000000000000" pitchFamily="2" charset="2"/>
              <a:buChar char="q"/>
            </a:pPr>
            <a:r>
              <a:rPr lang="en-US" dirty="0"/>
              <a:t>If implementation is extensive, costly and/or risky: Consider carrying out the implementation as a separate project.</a:t>
            </a:r>
          </a:p>
        </p:txBody>
      </p:sp>
    </p:spTree>
    <p:extLst>
      <p:ext uri="{BB962C8B-B14F-4D97-AF65-F5344CB8AC3E}">
        <p14:creationId xmlns:p14="http://schemas.microsoft.com/office/powerpoint/2010/main" val="39584852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spect="1" noChangeArrowheads="1" noTextEdit="1"/>
          </p:cNvSpPr>
          <p:nvPr>
            <p:ph type="sldImg"/>
          </p:nvPr>
        </p:nvSpPr>
        <p:spPr>
          <a:xfrm>
            <a:off x="-387350" y="404813"/>
            <a:ext cx="7875588" cy="4429125"/>
          </a:xfrm>
          <a:ln/>
        </p:spPr>
      </p:sp>
      <p:sp>
        <p:nvSpPr>
          <p:cNvPr id="76802" name="Rectangle 3"/>
          <p:cNvSpPr>
            <a:spLocks noGrp="1" noChangeArrowheads="1"/>
          </p:cNvSpPr>
          <p:nvPr>
            <p:ph type="body" idx="1"/>
          </p:nvPr>
        </p:nvSpPr>
        <p:spPr>
          <a:noFill/>
        </p:spPr>
        <p:txBody>
          <a:bodyPr/>
          <a:lstStyle/>
          <a:p>
            <a:pPr eaLnBrk="1" hangingPunct="1"/>
            <a:r>
              <a:rPr lang="en-US" dirty="0"/>
              <a:t>The solutions are selected, and the details described. Use the insights to update expected improvements for the CTQs.</a:t>
            </a:r>
            <a:endParaRPr lang="nb-NO" dirty="0"/>
          </a:p>
        </p:txBody>
      </p:sp>
    </p:spTree>
    <p:extLst>
      <p:ext uri="{BB962C8B-B14F-4D97-AF65-F5344CB8AC3E}">
        <p14:creationId xmlns:p14="http://schemas.microsoft.com/office/powerpoint/2010/main" val="31777921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spect="1" noChangeArrowheads="1" noTextEdit="1"/>
          </p:cNvSpPr>
          <p:nvPr>
            <p:ph type="sldImg"/>
          </p:nvPr>
        </p:nvSpPr>
        <p:spPr>
          <a:xfrm>
            <a:off x="-387350" y="404813"/>
            <a:ext cx="7875588" cy="4429125"/>
          </a:xfrm>
          <a:ln/>
        </p:spPr>
      </p:sp>
      <p:sp>
        <p:nvSpPr>
          <p:cNvPr id="78850" name="Rectangle 3"/>
          <p:cNvSpPr>
            <a:spLocks noGrp="1" noChangeArrowheads="1"/>
          </p:cNvSpPr>
          <p:nvPr>
            <p:ph type="body" idx="1"/>
          </p:nvPr>
        </p:nvSpPr>
        <p:spPr>
          <a:noFill/>
        </p:spPr>
        <p:txBody>
          <a:bodyPr/>
          <a:lstStyle/>
          <a:p>
            <a:r>
              <a:rPr lang="en-US" dirty="0"/>
              <a:t>The solutions are selected, and the details described. Use the insights to update expected gains.</a:t>
            </a:r>
            <a:endParaRPr lang="nb-NO" dirty="0"/>
          </a:p>
        </p:txBody>
      </p:sp>
    </p:spTree>
    <p:extLst>
      <p:ext uri="{BB962C8B-B14F-4D97-AF65-F5344CB8AC3E}">
        <p14:creationId xmlns:p14="http://schemas.microsoft.com/office/powerpoint/2010/main" val="5219426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a:p>
        </p:txBody>
      </p:sp>
      <p:sp>
        <p:nvSpPr>
          <p:cNvPr id="4" name="Plassholder for lysbildenummer 3"/>
          <p:cNvSpPr>
            <a:spLocks noGrp="1"/>
          </p:cNvSpPr>
          <p:nvPr>
            <p:ph type="sldNum" sz="quarter" idx="5"/>
          </p:nvPr>
        </p:nvSpPr>
        <p:spPr/>
        <p:txBody>
          <a:bodyPr/>
          <a:lstStyle/>
          <a:p>
            <a:pPr>
              <a:defRPr/>
            </a:pPr>
            <a:fld id="{EFE59E0F-DC12-4AA7-9E44-9AE448BE7BFD}" type="slidenum">
              <a:rPr lang="nb-NO" smtClean="0"/>
              <a:pPr>
                <a:defRPr/>
              </a:pPr>
              <a:t>36</a:t>
            </a:fld>
            <a:endParaRPr lang="en-US"/>
          </a:p>
        </p:txBody>
      </p:sp>
    </p:spTree>
    <p:extLst>
      <p:ext uri="{BB962C8B-B14F-4D97-AF65-F5344CB8AC3E}">
        <p14:creationId xmlns:p14="http://schemas.microsoft.com/office/powerpoint/2010/main" val="27116953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ChangeArrowheads="1" noTextEdit="1"/>
          </p:cNvSpPr>
          <p:nvPr>
            <p:ph type="sldImg"/>
          </p:nvPr>
        </p:nvSpPr>
        <p:spPr>
          <a:xfrm>
            <a:off x="-387350" y="404813"/>
            <a:ext cx="7875588" cy="4429125"/>
          </a:xfrm>
          <a:ln/>
        </p:spPr>
      </p:sp>
      <p:sp>
        <p:nvSpPr>
          <p:cNvPr id="81922" name="Rectangle 3"/>
          <p:cNvSpPr>
            <a:spLocks noGrp="1" noChangeArrowheads="1"/>
          </p:cNvSpPr>
          <p:nvPr>
            <p:ph type="body" idx="1"/>
          </p:nvPr>
        </p:nvSpPr>
        <p:spPr>
          <a:noFill/>
        </p:spPr>
        <p:txBody>
          <a:bodyPr/>
          <a:lstStyle/>
          <a:p>
            <a:pPr marL="187528" indent="-187528" eaLnBrk="1" hangingPunct="1">
              <a:buFont typeface="Wingdings" pitchFamily="2" charset="2"/>
              <a:buChar char="q"/>
            </a:pPr>
            <a:r>
              <a:rPr lang="en-US" dirty="0"/>
              <a:t>Document improvements achieved for each CTQ.</a:t>
            </a:r>
          </a:p>
          <a:p>
            <a:pPr marL="187528" indent="-187528" eaLnBrk="1" hangingPunct="1">
              <a:buFont typeface="Wingdings" pitchFamily="2" charset="2"/>
              <a:buChar char="q"/>
            </a:pPr>
            <a:r>
              <a:rPr lang="en-US" dirty="0"/>
              <a:t>Use tools to visualize performance before and after improvement effort.</a:t>
            </a:r>
            <a:endParaRPr lang="nb-NO" dirty="0"/>
          </a:p>
        </p:txBody>
      </p:sp>
    </p:spTree>
    <p:extLst>
      <p:ext uri="{BB962C8B-B14F-4D97-AF65-F5344CB8AC3E}">
        <p14:creationId xmlns:p14="http://schemas.microsoft.com/office/powerpoint/2010/main" val="22883763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Rot="1" noChangeAspect="1" noChangeArrowheads="1" noTextEdit="1"/>
          </p:cNvSpPr>
          <p:nvPr>
            <p:ph type="sldImg"/>
          </p:nvPr>
        </p:nvSpPr>
        <p:spPr>
          <a:xfrm>
            <a:off x="-387350" y="404813"/>
            <a:ext cx="7875588" cy="4429125"/>
          </a:xfrm>
          <a:ln/>
        </p:spPr>
      </p:sp>
      <p:sp>
        <p:nvSpPr>
          <p:cNvPr id="83970" name="Rectangle 3"/>
          <p:cNvSpPr>
            <a:spLocks noGrp="1" noChangeArrowheads="1"/>
          </p:cNvSpPr>
          <p:nvPr>
            <p:ph type="body" idx="1"/>
          </p:nvPr>
        </p:nvSpPr>
        <p:spPr>
          <a:noFill/>
        </p:spPr>
        <p:txBody>
          <a:bodyPr/>
          <a:lstStyle/>
          <a:p>
            <a:pPr marL="0" indent="0" eaLnBrk="1" hangingPunct="1">
              <a:buFont typeface="Wingdings" panose="05000000000000000000" pitchFamily="2" charset="2"/>
              <a:buNone/>
            </a:pPr>
            <a:r>
              <a:rPr lang="en-US" dirty="0"/>
              <a:t>Document economical gains (if possible).</a:t>
            </a:r>
            <a:endParaRPr lang="nb-NO" dirty="0"/>
          </a:p>
        </p:txBody>
      </p:sp>
    </p:spTree>
    <p:extLst>
      <p:ext uri="{BB962C8B-B14F-4D97-AF65-F5344CB8AC3E}">
        <p14:creationId xmlns:p14="http://schemas.microsoft.com/office/powerpoint/2010/main" val="30345561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Rot="1" noChangeAspect="1" noChangeArrowheads="1" noTextEdit="1"/>
          </p:cNvSpPr>
          <p:nvPr>
            <p:ph type="sldImg"/>
          </p:nvPr>
        </p:nvSpPr>
        <p:spPr>
          <a:xfrm>
            <a:off x="-387350" y="404813"/>
            <a:ext cx="7875588" cy="4429125"/>
          </a:xfrm>
          <a:ln/>
        </p:spPr>
      </p:sp>
      <p:sp>
        <p:nvSpPr>
          <p:cNvPr id="84995" name="Rectangle 3"/>
          <p:cNvSpPr>
            <a:spLocks noGrp="1" noChangeArrowheads="1"/>
          </p:cNvSpPr>
          <p:nvPr>
            <p:ph type="body" idx="1"/>
          </p:nvPr>
        </p:nvSpPr>
        <p:spPr/>
        <p:txBody>
          <a:bodyPr/>
          <a:lstStyle/>
          <a:p>
            <a:pPr marL="187528" indent="-187528" eaLnBrk="1" hangingPunct="1">
              <a:buFont typeface="Wingdings" pitchFamily="2" charset="2"/>
              <a:buChar char="q"/>
              <a:defRPr/>
            </a:pPr>
            <a:r>
              <a:rPr lang="en-US" dirty="0"/>
              <a:t>Changes in processes and / or products may result in corresponding changes in measurement systems and reports.</a:t>
            </a:r>
          </a:p>
          <a:p>
            <a:pPr marL="187528" indent="-187528" eaLnBrk="1" hangingPunct="1">
              <a:buFont typeface="Wingdings" pitchFamily="2" charset="2"/>
              <a:buChar char="q"/>
              <a:defRPr/>
            </a:pPr>
            <a:r>
              <a:rPr lang="en-US" dirty="0"/>
              <a:t>Document which changes are made or are planned. Scheduled activities to be done after completion of the project must be described in the list of remaining activities for handover to the line organization (see later slide).</a:t>
            </a:r>
            <a:endParaRPr lang="nb-NO" dirty="0"/>
          </a:p>
        </p:txBody>
      </p:sp>
    </p:spTree>
    <p:extLst>
      <p:ext uri="{BB962C8B-B14F-4D97-AF65-F5344CB8AC3E}">
        <p14:creationId xmlns:p14="http://schemas.microsoft.com/office/powerpoint/2010/main" val="12851944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87350" y="404813"/>
            <a:ext cx="7875588" cy="4429125"/>
          </a:xfrm>
        </p:spPr>
      </p:sp>
      <p:sp>
        <p:nvSpPr>
          <p:cNvPr id="3" name="Plassholder for notater 2"/>
          <p:cNvSpPr>
            <a:spLocks noGrp="1"/>
          </p:cNvSpPr>
          <p:nvPr>
            <p:ph type="body" idx="1"/>
          </p:nvPr>
        </p:nvSpPr>
        <p:spPr/>
        <p:txBody>
          <a:bodyPr/>
          <a:lstStyle/>
          <a:p>
            <a:pPr marL="177691" indent="-177691">
              <a:buFont typeface="Wingdings" panose="05000000000000000000" pitchFamily="2" charset="2"/>
              <a:buChar char="q"/>
            </a:pPr>
            <a:r>
              <a:rPr lang="en-US" dirty="0"/>
              <a:t>Column 1: Clear definition of activity.</a:t>
            </a:r>
          </a:p>
          <a:p>
            <a:pPr marL="177691" indent="-177691">
              <a:buFont typeface="Wingdings" panose="05000000000000000000" pitchFamily="2" charset="2"/>
              <a:buChar char="q"/>
            </a:pPr>
            <a:r>
              <a:rPr lang="en-US" dirty="0"/>
              <a:t>Column 2: Final date of completion.</a:t>
            </a:r>
          </a:p>
          <a:p>
            <a:pPr marL="177691" indent="-177691">
              <a:buFont typeface="Wingdings" panose="05000000000000000000" pitchFamily="2" charset="2"/>
              <a:buChar char="q"/>
            </a:pPr>
            <a:r>
              <a:rPr lang="en-US" dirty="0"/>
              <a:t>Column 3: Responsible leader in the line organization.</a:t>
            </a:r>
          </a:p>
          <a:p>
            <a:pPr marL="177691" indent="-177691">
              <a:buFont typeface="Wingdings" panose="05000000000000000000" pitchFamily="2" charset="2"/>
              <a:buChar char="q"/>
            </a:pPr>
            <a:r>
              <a:rPr lang="en-US" dirty="0"/>
              <a:t>Column 4: Date of transfer of activity to the line organization. Leader who takes over the activity must acknowledge that the activity is understood and that it will be implemented.</a:t>
            </a:r>
          </a:p>
        </p:txBody>
      </p:sp>
      <p:sp>
        <p:nvSpPr>
          <p:cNvPr id="4" name="Plassholder for lysbildenummer 3"/>
          <p:cNvSpPr>
            <a:spLocks noGrp="1"/>
          </p:cNvSpPr>
          <p:nvPr>
            <p:ph type="sldNum" sz="quarter" idx="10"/>
          </p:nvPr>
        </p:nvSpPr>
        <p:spPr/>
        <p:txBody>
          <a:bodyPr/>
          <a:lstStyle/>
          <a:p>
            <a:pPr>
              <a:defRPr/>
            </a:pPr>
            <a:fld id="{EFE59E0F-DC12-4AA7-9E44-9AE448BE7BFD}" type="slidenum">
              <a:rPr lang="nb-NO" smtClean="0"/>
              <a:pPr>
                <a:defRPr/>
              </a:pPr>
              <a:t>40</a:t>
            </a:fld>
            <a:endParaRPr lang="en-US"/>
          </a:p>
        </p:txBody>
      </p:sp>
    </p:spTree>
    <p:extLst>
      <p:ext uri="{BB962C8B-B14F-4D97-AF65-F5344CB8AC3E}">
        <p14:creationId xmlns:p14="http://schemas.microsoft.com/office/powerpoint/2010/main" val="3064608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a:p>
        </p:txBody>
      </p:sp>
      <p:sp>
        <p:nvSpPr>
          <p:cNvPr id="4" name="Plassholder for lysbildenummer 3"/>
          <p:cNvSpPr>
            <a:spLocks noGrp="1"/>
          </p:cNvSpPr>
          <p:nvPr>
            <p:ph type="sldNum" sz="quarter" idx="5"/>
          </p:nvPr>
        </p:nvSpPr>
        <p:spPr/>
        <p:txBody>
          <a:bodyPr/>
          <a:lstStyle/>
          <a:p>
            <a:pPr>
              <a:defRPr/>
            </a:pPr>
            <a:fld id="{EFE59E0F-DC12-4AA7-9E44-9AE448BE7BFD}" type="slidenum">
              <a:rPr lang="nb-NO" smtClean="0"/>
              <a:pPr>
                <a:defRPr/>
              </a:pPr>
              <a:t>4</a:t>
            </a:fld>
            <a:endParaRPr lang="en-US"/>
          </a:p>
        </p:txBody>
      </p:sp>
    </p:spTree>
    <p:extLst>
      <p:ext uri="{BB962C8B-B14F-4D97-AF65-F5344CB8AC3E}">
        <p14:creationId xmlns:p14="http://schemas.microsoft.com/office/powerpoint/2010/main" val="418909240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Rot="1" noChangeAspect="1" noChangeArrowheads="1" noTextEdit="1"/>
          </p:cNvSpPr>
          <p:nvPr>
            <p:ph type="sldImg"/>
          </p:nvPr>
        </p:nvSpPr>
        <p:spPr>
          <a:xfrm>
            <a:off x="-387350" y="404813"/>
            <a:ext cx="7875588" cy="4429125"/>
          </a:xfrm>
          <a:ln/>
        </p:spPr>
      </p:sp>
      <p:sp>
        <p:nvSpPr>
          <p:cNvPr id="86018" name="Rectangle 3"/>
          <p:cNvSpPr>
            <a:spLocks noGrp="1" noChangeArrowheads="1"/>
          </p:cNvSpPr>
          <p:nvPr>
            <p:ph type="body" idx="1"/>
          </p:nvPr>
        </p:nvSpPr>
        <p:spPr>
          <a:noFill/>
        </p:spPr>
        <p:txBody>
          <a:bodyPr/>
          <a:lstStyle/>
          <a:p>
            <a:pPr marL="177691" indent="-177691" eaLnBrk="1" hangingPunct="1">
              <a:buFont typeface="Wingdings" panose="05000000000000000000" pitchFamily="2" charset="2"/>
              <a:buChar char="q"/>
            </a:pPr>
            <a:r>
              <a:rPr lang="en-US" noProof="0" dirty="0"/>
              <a:t>The above table lists typical activities required for sustained improved performance. The project manager, team and project supervisor should discuss and extend the table if necessary.</a:t>
            </a:r>
          </a:p>
        </p:txBody>
      </p:sp>
    </p:spTree>
    <p:extLst>
      <p:ext uri="{BB962C8B-B14F-4D97-AF65-F5344CB8AC3E}">
        <p14:creationId xmlns:p14="http://schemas.microsoft.com/office/powerpoint/2010/main" val="9680472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Rot="1" noChangeAspect="1" noChangeArrowheads="1" noTextEdit="1"/>
          </p:cNvSpPr>
          <p:nvPr>
            <p:ph type="sldImg"/>
          </p:nvPr>
        </p:nvSpPr>
        <p:spPr>
          <a:xfrm>
            <a:off x="-387350" y="404813"/>
            <a:ext cx="7875588" cy="4429125"/>
          </a:xfrm>
          <a:ln/>
        </p:spPr>
      </p:sp>
      <p:sp>
        <p:nvSpPr>
          <p:cNvPr id="72707" name="Rectangle 3"/>
          <p:cNvSpPr>
            <a:spLocks noGrp="1" noChangeArrowheads="1"/>
          </p:cNvSpPr>
          <p:nvPr>
            <p:ph type="body" idx="1"/>
          </p:nvPr>
        </p:nvSpPr>
        <p:spPr>
          <a:xfrm>
            <a:off x="639965" y="4970024"/>
            <a:ext cx="5893978" cy="4639451"/>
          </a:xfrm>
          <a:ln/>
        </p:spPr>
        <p:txBody>
          <a:bodyPr/>
          <a:lstStyle/>
          <a:p>
            <a:pPr marL="177691" indent="-177691" eaLnBrk="1" hangingPunct="1">
              <a:spcBef>
                <a:spcPct val="15000"/>
              </a:spcBef>
              <a:spcAft>
                <a:spcPts val="622"/>
              </a:spcAft>
              <a:buFont typeface="Wingdings" panose="05000000000000000000" pitchFamily="2" charset="2"/>
              <a:buChar char="q"/>
              <a:defRPr/>
            </a:pPr>
            <a:r>
              <a:rPr lang="en-US" dirty="0"/>
              <a:t>A good project evaluation will help improve the implementation of later L6S projects.</a:t>
            </a:r>
          </a:p>
          <a:p>
            <a:pPr marL="177691" indent="-177691" eaLnBrk="1" hangingPunct="1">
              <a:spcBef>
                <a:spcPct val="15000"/>
              </a:spcBef>
              <a:spcAft>
                <a:spcPts val="622"/>
              </a:spcAft>
              <a:buFont typeface="Wingdings" panose="05000000000000000000" pitchFamily="2" charset="2"/>
              <a:buChar char="q"/>
              <a:defRPr/>
            </a:pPr>
            <a:r>
              <a:rPr lang="en-US" dirty="0"/>
              <a:t>The evaluation must therefore involve all important stakeholders.</a:t>
            </a:r>
            <a:endParaRPr lang="nb-NO" dirty="0"/>
          </a:p>
        </p:txBody>
      </p:sp>
    </p:spTree>
    <p:extLst>
      <p:ext uri="{BB962C8B-B14F-4D97-AF65-F5344CB8AC3E}">
        <p14:creationId xmlns:p14="http://schemas.microsoft.com/office/powerpoint/2010/main" val="41308717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Rot="1" noChangeAspect="1" noChangeArrowheads="1" noTextEdit="1"/>
          </p:cNvSpPr>
          <p:nvPr>
            <p:ph type="sldImg"/>
          </p:nvPr>
        </p:nvSpPr>
        <p:spPr>
          <a:xfrm>
            <a:off x="-387350" y="404813"/>
            <a:ext cx="7875588" cy="4429125"/>
          </a:xfrm>
          <a:ln/>
        </p:spPr>
      </p:sp>
      <p:sp>
        <p:nvSpPr>
          <p:cNvPr id="86019" name="Rectangle 3"/>
          <p:cNvSpPr>
            <a:spLocks noGrp="1" noChangeArrowheads="1"/>
          </p:cNvSpPr>
          <p:nvPr>
            <p:ph type="body" idx="1"/>
          </p:nvPr>
        </p:nvSpPr>
        <p:spPr/>
        <p:txBody>
          <a:bodyPr/>
          <a:lstStyle/>
          <a:p>
            <a:pPr marL="187528" indent="-187528" eaLnBrk="1" hangingPunct="1">
              <a:buFont typeface="Wingdings" pitchFamily="2" charset="2"/>
              <a:buChar char="q"/>
              <a:defRPr/>
            </a:pPr>
            <a:r>
              <a:rPr lang="en-US" dirty="0"/>
              <a:t>Improvement projects will often develop solutions and acquire knowledge which can be reused.</a:t>
            </a:r>
          </a:p>
          <a:p>
            <a:pPr marL="187528" indent="-187528" eaLnBrk="1" hangingPunct="1">
              <a:buFont typeface="Wingdings" pitchFamily="2" charset="2"/>
              <a:buChar char="q"/>
              <a:defRPr/>
            </a:pPr>
            <a:r>
              <a:rPr lang="en-US" dirty="0"/>
              <a:t>Opportunities for reuse should be described her and handed over to the appropriate stakeholder / responsible.</a:t>
            </a:r>
          </a:p>
          <a:p>
            <a:pPr marL="187528" indent="-187528" eaLnBrk="1" hangingPunct="1">
              <a:buFont typeface="Wingdings" pitchFamily="2" charset="2"/>
              <a:buChar char="q"/>
              <a:defRPr/>
            </a:pPr>
            <a:endParaRPr lang="en-US" dirty="0"/>
          </a:p>
          <a:p>
            <a:pPr eaLnBrk="1" hangingPunct="1">
              <a:defRPr/>
            </a:pPr>
            <a:r>
              <a:rPr lang="en-US" dirty="0"/>
              <a:t>Project owner, L6S program director/Lean manager may be consulted regarding the above.</a:t>
            </a:r>
          </a:p>
        </p:txBody>
      </p:sp>
    </p:spTree>
    <p:extLst>
      <p:ext uri="{BB962C8B-B14F-4D97-AF65-F5344CB8AC3E}">
        <p14:creationId xmlns:p14="http://schemas.microsoft.com/office/powerpoint/2010/main" val="41686067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xfrm>
            <a:off x="-387350" y="404813"/>
            <a:ext cx="7875588" cy="4429125"/>
          </a:xfrm>
          <a:ln/>
        </p:spPr>
      </p:sp>
      <p:sp>
        <p:nvSpPr>
          <p:cNvPr id="87043" name="Rectangle 3"/>
          <p:cNvSpPr>
            <a:spLocks noGrp="1" noChangeArrowheads="1"/>
          </p:cNvSpPr>
          <p:nvPr>
            <p:ph type="body" idx="1"/>
          </p:nvPr>
        </p:nvSpPr>
        <p:spPr/>
        <p:txBody>
          <a:bodyPr/>
          <a:lstStyle/>
          <a:p>
            <a:pPr marL="177691" indent="-177691" eaLnBrk="1" hangingPunct="1">
              <a:buFont typeface="Wingdings" panose="05000000000000000000" pitchFamily="2" charset="2"/>
              <a:buChar char="q"/>
              <a:defRPr/>
            </a:pPr>
            <a:r>
              <a:rPr lang="en-US" dirty="0"/>
              <a:t>Improvement projects will normally detect improvement opportunities which are out of scope. These opportunities should be described here and handed over to appropriate stakeholder/responsible.</a:t>
            </a:r>
          </a:p>
          <a:p>
            <a:pPr marL="177691" indent="-177691" eaLnBrk="1" hangingPunct="1">
              <a:buFont typeface="Wingdings" panose="05000000000000000000" pitchFamily="2" charset="2"/>
              <a:buChar char="q"/>
              <a:defRPr/>
            </a:pPr>
            <a:r>
              <a:rPr lang="en-US" dirty="0"/>
              <a:t>Improvement projects will often make priorities and delimitations for best possible return on investment. Some of these priorities and delimitations lead to opportunities for further improvements. These opportunities should be described here and handed over to appropriate stakeholder/responsible.</a:t>
            </a:r>
            <a:endParaRPr lang="nb-NO" dirty="0"/>
          </a:p>
        </p:txBody>
      </p:sp>
    </p:spTree>
    <p:extLst>
      <p:ext uri="{BB962C8B-B14F-4D97-AF65-F5344CB8AC3E}">
        <p14:creationId xmlns:p14="http://schemas.microsoft.com/office/powerpoint/2010/main" val="3792689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87350" y="404813"/>
            <a:ext cx="7875588" cy="4429125"/>
          </a:xfrm>
        </p:spPr>
      </p:sp>
      <p:sp>
        <p:nvSpPr>
          <p:cNvPr id="3" name="Plassholder for notater 2"/>
          <p:cNvSpPr>
            <a:spLocks noGrp="1"/>
          </p:cNvSpPr>
          <p:nvPr>
            <p:ph type="body" idx="1"/>
          </p:nvPr>
        </p:nvSpPr>
        <p:spPr/>
        <p:txBody>
          <a:bodyPr/>
          <a:lstStyle/>
          <a:p>
            <a:pPr marL="177691" indent="-177691">
              <a:buFont typeface="Wingdings" panose="05000000000000000000" pitchFamily="2" charset="2"/>
              <a:buChar char="q"/>
            </a:pPr>
            <a:r>
              <a:rPr lang="en-US" dirty="0"/>
              <a:t>The above activity list is used if the project team deems it appropriate. Activity management can also be conducted “outside” the storyboard.</a:t>
            </a:r>
          </a:p>
          <a:p>
            <a:pPr marL="177691" indent="-177691">
              <a:buFont typeface="Wingdings" panose="05000000000000000000" pitchFamily="2" charset="2"/>
              <a:buChar char="q"/>
            </a:pPr>
            <a:r>
              <a:rPr lang="en-US" dirty="0"/>
              <a:t>The activity list format should be adapted to project needs.</a:t>
            </a:r>
          </a:p>
          <a:p>
            <a:pPr marL="177691" indent="-177691">
              <a:buFont typeface="Wingdings" panose="05000000000000000000" pitchFamily="2" charset="2"/>
              <a:buChar char="q"/>
            </a:pPr>
            <a:r>
              <a:rPr lang="en-US" dirty="0"/>
              <a:t>It is good working practice that all project meetings begin with a review of the situation in relation to agreed activities. </a:t>
            </a:r>
          </a:p>
          <a:p>
            <a:pPr marL="177691" indent="-177691">
              <a:buFont typeface="Wingdings" panose="05000000000000000000" pitchFamily="2" charset="2"/>
              <a:buChar char="q"/>
            </a:pPr>
            <a:r>
              <a:rPr lang="en-US" dirty="0"/>
              <a:t>It is also good working practice to update the activity list before project meetings are concluded.</a:t>
            </a:r>
            <a:endParaRPr lang="nb-NO" dirty="0"/>
          </a:p>
        </p:txBody>
      </p:sp>
      <p:sp>
        <p:nvSpPr>
          <p:cNvPr id="4" name="Plassholder for lysbildenummer 3"/>
          <p:cNvSpPr>
            <a:spLocks noGrp="1"/>
          </p:cNvSpPr>
          <p:nvPr>
            <p:ph type="sldNum" sz="quarter" idx="10"/>
          </p:nvPr>
        </p:nvSpPr>
        <p:spPr/>
        <p:txBody>
          <a:bodyPr/>
          <a:lstStyle/>
          <a:p>
            <a:pPr>
              <a:defRPr/>
            </a:pPr>
            <a:fld id="{EFE59E0F-DC12-4AA7-9E44-9AE448BE7BFD}" type="slidenum">
              <a:rPr lang="nb-NO" smtClean="0"/>
              <a:pPr>
                <a:defRPr/>
              </a:pPr>
              <a:t>5</a:t>
            </a:fld>
            <a:endParaRPr lang="nb-NO"/>
          </a:p>
        </p:txBody>
      </p:sp>
    </p:spTree>
    <p:extLst>
      <p:ext uri="{BB962C8B-B14F-4D97-AF65-F5344CB8AC3E}">
        <p14:creationId xmlns:p14="http://schemas.microsoft.com/office/powerpoint/2010/main" val="4651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xfrm>
            <a:off x="-212725" y="846138"/>
            <a:ext cx="7450138" cy="4191000"/>
          </a:xfrm>
          <a:ln/>
        </p:spPr>
      </p:sp>
      <p:sp>
        <p:nvSpPr>
          <p:cNvPr id="37890" name="Rectangle 3"/>
          <p:cNvSpPr>
            <a:spLocks noGrp="1" noChangeArrowheads="1"/>
          </p:cNvSpPr>
          <p:nvPr>
            <p:ph type="body" idx="1"/>
          </p:nvPr>
        </p:nvSpPr>
        <p:spPr>
          <a:xfrm>
            <a:off x="709600" y="5279320"/>
            <a:ext cx="5680103" cy="4187780"/>
          </a:xfrm>
          <a:noFill/>
        </p:spPr>
        <p:txBody>
          <a:bodyPr/>
          <a:lstStyle/>
          <a:p>
            <a:pPr marL="177691" indent="-177691" eaLnBrk="1" hangingPunct="1">
              <a:buFont typeface="Wingdings" panose="05000000000000000000" pitchFamily="2" charset="2"/>
              <a:buChar char="q"/>
            </a:pPr>
            <a:r>
              <a:rPr lang="en-US" dirty="0"/>
              <a:t>The communication plan is compulsory.</a:t>
            </a:r>
          </a:p>
          <a:p>
            <a:pPr marL="177691" indent="-177691" eaLnBrk="1" hangingPunct="1">
              <a:buFont typeface="Wingdings" panose="05000000000000000000" pitchFamily="2" charset="2"/>
              <a:buChar char="q"/>
            </a:pPr>
            <a:r>
              <a:rPr lang="en-US" dirty="0"/>
              <a:t>The first version of the communication plan should be created in Define. Thereafter it should be updated continuously.</a:t>
            </a:r>
          </a:p>
          <a:p>
            <a:pPr marL="177691" indent="-177691" eaLnBrk="1" hangingPunct="1">
              <a:buFont typeface="Wingdings" panose="05000000000000000000" pitchFamily="2" charset="2"/>
              <a:buChar char="q"/>
            </a:pPr>
            <a:r>
              <a:rPr lang="en-US" dirty="0"/>
              <a:t>When the project identifies new stakeholders should these if possible be contacted and further communication agreed.</a:t>
            </a:r>
            <a:endParaRPr lang="nb-NO" dirty="0"/>
          </a:p>
        </p:txBody>
      </p:sp>
    </p:spTree>
    <p:extLst>
      <p:ext uri="{BB962C8B-B14F-4D97-AF65-F5344CB8AC3E}">
        <p14:creationId xmlns:p14="http://schemas.microsoft.com/office/powerpoint/2010/main" val="4211930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xfrm>
            <a:off x="-495300" y="676275"/>
            <a:ext cx="8039100" cy="4521200"/>
          </a:xfrm>
          <a:ln/>
        </p:spPr>
      </p:sp>
      <p:sp>
        <p:nvSpPr>
          <p:cNvPr id="64515" name="Rectangle 3"/>
          <p:cNvSpPr>
            <a:spLocks noGrp="1" noChangeArrowheads="1"/>
          </p:cNvSpPr>
          <p:nvPr>
            <p:ph type="body" idx="1"/>
          </p:nvPr>
        </p:nvSpPr>
        <p:spPr>
          <a:xfrm>
            <a:off x="490752" y="5372601"/>
            <a:ext cx="6117799" cy="4605085"/>
          </a:xfrm>
        </p:spPr>
        <p:txBody>
          <a:bodyPr lIns="91414" tIns="45706" rIns="91414" bIns="45706"/>
          <a:lstStyle/>
          <a:p>
            <a:pPr marL="177691" indent="-177691" eaLnBrk="1" hangingPunct="1">
              <a:buFont typeface="Wingdings" panose="05000000000000000000" pitchFamily="2" charset="2"/>
              <a:buChar char="q"/>
              <a:defRPr/>
            </a:pPr>
            <a:r>
              <a:rPr lang="en-US" dirty="0"/>
              <a:t>A project schedule visualizing milestones and activities is compulsory.</a:t>
            </a:r>
          </a:p>
          <a:p>
            <a:pPr marL="177691" indent="-177691" eaLnBrk="1" hangingPunct="1">
              <a:buFont typeface="Wingdings" panose="05000000000000000000" pitchFamily="2" charset="2"/>
              <a:buChar char="q"/>
              <a:defRPr/>
            </a:pPr>
            <a:r>
              <a:rPr lang="en-US" dirty="0"/>
              <a:t>The first version of the schedule is made in Define. </a:t>
            </a:r>
          </a:p>
          <a:p>
            <a:pPr marL="177691" indent="-177691" eaLnBrk="1" hangingPunct="1">
              <a:buFont typeface="Wingdings" panose="05000000000000000000" pitchFamily="2" charset="2"/>
              <a:buChar char="q"/>
              <a:defRPr/>
            </a:pPr>
            <a:r>
              <a:rPr lang="en-US" dirty="0"/>
              <a:t>Thereafter it should be updated continuously.</a:t>
            </a:r>
            <a:endParaRPr lang="nb-NO" dirty="0"/>
          </a:p>
        </p:txBody>
      </p:sp>
    </p:spTree>
    <p:extLst>
      <p:ext uri="{BB962C8B-B14F-4D97-AF65-F5344CB8AC3E}">
        <p14:creationId xmlns:p14="http://schemas.microsoft.com/office/powerpoint/2010/main" val="273805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382588" y="769938"/>
            <a:ext cx="7864476" cy="4424362"/>
          </a:xfrm>
          <a:ln/>
        </p:spPr>
      </p:sp>
      <p:sp>
        <p:nvSpPr>
          <p:cNvPr id="97283" name="Rectangle 3"/>
          <p:cNvSpPr>
            <a:spLocks noGrp="1" noChangeArrowheads="1"/>
          </p:cNvSpPr>
          <p:nvPr>
            <p:ph type="body" idx="1"/>
          </p:nvPr>
        </p:nvSpPr>
        <p:spPr>
          <a:noFill/>
          <a:ln/>
        </p:spPr>
        <p:txBody>
          <a:bodyPr/>
          <a:lstStyle/>
          <a:p>
            <a:pPr eaLnBrk="1" hangingPunct="1"/>
            <a:r>
              <a:rPr lang="en-US" dirty="0"/>
              <a:t>Top table:</a:t>
            </a:r>
          </a:p>
          <a:p>
            <a:pPr marL="177691" indent="-177691" eaLnBrk="1" hangingPunct="1">
              <a:buFont typeface="Wingdings" panose="05000000000000000000" pitchFamily="2" charset="2"/>
              <a:buChar char="q"/>
            </a:pPr>
            <a:r>
              <a:rPr lang="en-US" dirty="0"/>
              <a:t>The table is an optional tool. It is used if required by the project owner or steering committee.</a:t>
            </a:r>
          </a:p>
          <a:p>
            <a:pPr marL="177691" indent="-177691" eaLnBrk="1" hangingPunct="1">
              <a:buFont typeface="Wingdings" panose="05000000000000000000" pitchFamily="2" charset="2"/>
              <a:buChar char="q"/>
            </a:pPr>
            <a:r>
              <a:rPr lang="en-US" dirty="0"/>
              <a:t>Project manager and team rate the likelihood of project success. The assessment should be done weekly. Brainwriting is recommended for the team assessment. The table gives the opportunity to monitor the risk as a function of time (trend).</a:t>
            </a:r>
          </a:p>
          <a:p>
            <a:pPr eaLnBrk="1" hangingPunct="1"/>
            <a:r>
              <a:rPr lang="en-US" dirty="0"/>
              <a:t>Bottom table:</a:t>
            </a:r>
          </a:p>
          <a:p>
            <a:pPr marL="177691" indent="-177691" eaLnBrk="1" hangingPunct="1">
              <a:buFont typeface="Wingdings" panose="05000000000000000000" pitchFamily="2" charset="2"/>
              <a:buChar char="q"/>
            </a:pPr>
            <a:r>
              <a:rPr lang="en-US" dirty="0"/>
              <a:t>The table visualizes the conclusion of a project risk assessment.</a:t>
            </a:r>
          </a:p>
          <a:p>
            <a:pPr marL="177691" indent="-177691" eaLnBrk="1" hangingPunct="1">
              <a:buFont typeface="Wingdings" panose="05000000000000000000" pitchFamily="2" charset="2"/>
              <a:buChar char="q"/>
            </a:pPr>
            <a:r>
              <a:rPr lang="en-US" dirty="0"/>
              <a:t>Risk assessment for project success is mandatory.</a:t>
            </a:r>
          </a:p>
          <a:p>
            <a:pPr marL="177691" indent="-177691" eaLnBrk="1" hangingPunct="1">
              <a:buFont typeface="Wingdings" panose="05000000000000000000" pitchFamily="2" charset="2"/>
              <a:buChar char="q"/>
            </a:pPr>
            <a:r>
              <a:rPr lang="en-US" dirty="0"/>
              <a:t>Risk analysis is done the first time in Define. Then updated continuously.</a:t>
            </a:r>
          </a:p>
          <a:p>
            <a:pPr marL="177691" indent="-177691" eaLnBrk="1" hangingPunct="1">
              <a:buFont typeface="Wingdings" panose="05000000000000000000" pitchFamily="2" charset="2"/>
              <a:buChar char="q"/>
            </a:pPr>
            <a:r>
              <a:rPr lang="en-US" dirty="0"/>
              <a:t>Enter the factors that can significantly influence project success.</a:t>
            </a:r>
          </a:p>
          <a:p>
            <a:pPr marL="177691" indent="-177691" eaLnBrk="1" hangingPunct="1">
              <a:buFont typeface="Wingdings" panose="05000000000000000000" pitchFamily="2" charset="2"/>
              <a:buChar char="q"/>
            </a:pPr>
            <a:r>
              <a:rPr lang="en-US" dirty="0"/>
              <a:t>Highlight the factors that the project needs help to manage/remove.</a:t>
            </a:r>
            <a:endParaRPr lang="nb-NO" dirty="0"/>
          </a:p>
        </p:txBody>
      </p:sp>
    </p:spTree>
    <p:extLst>
      <p:ext uri="{BB962C8B-B14F-4D97-AF65-F5344CB8AC3E}">
        <p14:creationId xmlns:p14="http://schemas.microsoft.com/office/powerpoint/2010/main" val="1226578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1CD6F4-259B-4AF7-AAF9-C47AD9131C6D}" type="slidenum">
              <a:rPr lang="nb-NO" smtClean="0"/>
              <a:pPr/>
              <a:t>9</a:t>
            </a:fld>
            <a:endParaRPr lang="nb-NO"/>
          </a:p>
        </p:txBody>
      </p:sp>
      <p:sp>
        <p:nvSpPr>
          <p:cNvPr id="28674" name="Plassholder for lysbilde 5"/>
          <p:cNvSpPr>
            <a:spLocks noGrp="1" noRot="1" noChangeAspect="1" noTextEdit="1"/>
          </p:cNvSpPr>
          <p:nvPr>
            <p:ph type="sldImg"/>
          </p:nvPr>
        </p:nvSpPr>
        <p:spPr>
          <a:xfrm>
            <a:off x="-387350" y="404813"/>
            <a:ext cx="7875588" cy="4429125"/>
          </a:xfrm>
          <a:ln/>
        </p:spPr>
      </p:sp>
      <p:sp>
        <p:nvSpPr>
          <p:cNvPr id="28675" name="Plassholder for notater 6"/>
          <p:cNvSpPr>
            <a:spLocks noGrp="1"/>
          </p:cNvSpPr>
          <p:nvPr>
            <p:ph type="body" idx="1"/>
          </p:nvPr>
        </p:nvSpPr>
        <p:spPr>
          <a:noFill/>
        </p:spPr>
        <p:txBody>
          <a:bodyPr/>
          <a:lstStyle/>
          <a:p>
            <a:endParaRPr lang="nb-NO" dirty="0"/>
          </a:p>
        </p:txBody>
      </p:sp>
    </p:spTree>
    <p:extLst>
      <p:ext uri="{BB962C8B-B14F-4D97-AF65-F5344CB8AC3E}">
        <p14:creationId xmlns:p14="http://schemas.microsoft.com/office/powerpoint/2010/main" val="11849156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7176" name="Rectangle 8"/>
          <p:cNvSpPr>
            <a:spLocks noGrp="1" noChangeArrowheads="1"/>
          </p:cNvSpPr>
          <p:nvPr>
            <p:ph type="ctrTitle"/>
          </p:nvPr>
        </p:nvSpPr>
        <p:spPr>
          <a:xfrm>
            <a:off x="914400" y="762001"/>
            <a:ext cx="9448800" cy="1470025"/>
          </a:xfrm>
          <a:effectLst/>
        </p:spPr>
        <p:txBody>
          <a:bodyPr/>
          <a:lstStyle>
            <a:lvl1pPr>
              <a:defRPr/>
            </a:lvl1pPr>
          </a:lstStyle>
          <a:p>
            <a:r>
              <a:rPr lang="nb-NO"/>
              <a:t>Click to edit Master title style</a:t>
            </a:r>
          </a:p>
        </p:txBody>
      </p:sp>
      <p:sp>
        <p:nvSpPr>
          <p:cNvPr id="7177" name="Rectangle 9"/>
          <p:cNvSpPr>
            <a:spLocks noGrp="1" noChangeArrowheads="1"/>
          </p:cNvSpPr>
          <p:nvPr>
            <p:ph type="subTitle" idx="1"/>
          </p:nvPr>
        </p:nvSpPr>
        <p:spPr>
          <a:xfrm>
            <a:off x="914400" y="2438400"/>
            <a:ext cx="9448800" cy="990600"/>
          </a:xfrm>
        </p:spPr>
        <p:txBody>
          <a:bodyPr/>
          <a:lstStyle>
            <a:lvl1pPr marL="0" indent="0">
              <a:buFont typeface="Wingdings" pitchFamily="2" charset="2"/>
              <a:buNone/>
              <a:defRPr b="1"/>
            </a:lvl1pPr>
          </a:lstStyle>
          <a:p>
            <a:r>
              <a:rPr lang="nb-NO"/>
              <a:t>Click to edit Master subtitle style</a:t>
            </a:r>
          </a:p>
        </p:txBody>
      </p:sp>
      <p:sp>
        <p:nvSpPr>
          <p:cNvPr id="2" name="TekstSylinder 2">
            <a:extLst>
              <a:ext uri="{FF2B5EF4-FFF2-40B4-BE49-F238E27FC236}">
                <a16:creationId xmlns:a16="http://schemas.microsoft.com/office/drawing/2014/main" id="{6BFA27B9-1658-4609-A762-89EB54514C1E}"/>
              </a:ext>
            </a:extLst>
          </p:cNvPr>
          <p:cNvSpPr txBox="1"/>
          <p:nvPr userDrawn="1"/>
        </p:nvSpPr>
        <p:spPr>
          <a:xfrm>
            <a:off x="10146298" y="6505500"/>
            <a:ext cx="2035878" cy="307777"/>
          </a:xfrm>
          <a:prstGeom prst="rect">
            <a:avLst/>
          </a:prstGeom>
          <a:noFill/>
        </p:spPr>
        <p:txBody>
          <a:bodyPr wrap="none" rtlCol="0">
            <a:spAutoFit/>
          </a:bodyPr>
          <a:lstStyle/>
          <a:p>
            <a:r>
              <a:rPr lang="nb-NO" sz="1400" b="0" dirty="0">
                <a:solidFill>
                  <a:schemeClr val="bg1">
                    <a:lumMod val="50000"/>
                  </a:schemeClr>
                </a:solidFill>
              </a:rPr>
              <a:t>Copyright Aksena 2022</a:t>
            </a:r>
            <a:endParaRPr lang="en-US" sz="1400" b="0" dirty="0">
              <a:solidFill>
                <a:schemeClr val="bg1">
                  <a:lumMod val="50000"/>
                </a:schemeClr>
              </a:solidFill>
            </a:endParaRPr>
          </a:p>
        </p:txBody>
      </p:sp>
      <p:pic>
        <p:nvPicPr>
          <p:cNvPr id="3" name="Bilde 3" descr="Et bilde som inneholder tegning, tallerken&#10;&#10;Automatisk generert beskrivelse">
            <a:extLst>
              <a:ext uri="{FF2B5EF4-FFF2-40B4-BE49-F238E27FC236}">
                <a16:creationId xmlns:a16="http://schemas.microsoft.com/office/drawing/2014/main" id="{922AF5DC-8007-457D-B50B-8681F38471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64237" y="96363"/>
            <a:ext cx="857250" cy="314325"/>
          </a:xfrm>
          <a:prstGeom prst="rect">
            <a:avLst/>
          </a:prstGeom>
        </p:spPr>
      </p:pic>
      <p:sp>
        <p:nvSpPr>
          <p:cNvPr id="4" name="TekstSylinder 2">
            <a:extLst>
              <a:ext uri="{FF2B5EF4-FFF2-40B4-BE49-F238E27FC236}">
                <a16:creationId xmlns:a16="http://schemas.microsoft.com/office/drawing/2014/main" id="{566049C1-81A0-4F85-AD95-0CE45F6B434D}"/>
              </a:ext>
            </a:extLst>
          </p:cNvPr>
          <p:cNvSpPr txBox="1"/>
          <p:nvPr userDrawn="1"/>
        </p:nvSpPr>
        <p:spPr>
          <a:xfrm>
            <a:off x="47328" y="6505500"/>
            <a:ext cx="1059906" cy="307777"/>
          </a:xfrm>
          <a:prstGeom prst="rect">
            <a:avLst/>
          </a:prstGeom>
          <a:noFill/>
        </p:spPr>
        <p:txBody>
          <a:bodyPr wrap="none" rtlCol="0">
            <a:spAutoFit/>
          </a:bodyPr>
          <a:lstStyle/>
          <a:p>
            <a:r>
              <a:rPr lang="en-US" sz="1400" b="0" noProof="0" dirty="0">
                <a:solidFill>
                  <a:schemeClr val="bg1">
                    <a:lumMod val="50000"/>
                  </a:schemeClr>
                </a:solidFill>
              </a:rPr>
              <a:t>Storyboard</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hidden="1"/>
          <p:cNvSpPr>
            <a:spLocks noGrp="1"/>
          </p:cNvSpPr>
          <p:nvPr>
            <p:ph type="title"/>
          </p:nvPr>
        </p:nvSpPr>
        <p:spPr/>
        <p:txBody>
          <a:bodyPr/>
          <a:lstStyle/>
          <a:p>
            <a:r>
              <a:rPr lang="nb-NO"/>
              <a:t>Klikk for å redigere tittelstil</a:t>
            </a:r>
          </a:p>
        </p:txBody>
      </p:sp>
      <p:sp>
        <p:nvSpPr>
          <p:cNvPr id="3" name="Plassholder for innhold 2" hidden="1"/>
          <p:cNvSpPr>
            <a:spLocks noGrp="1"/>
          </p:cNvSpPr>
          <p:nvPr>
            <p:ph idx="1"/>
          </p:nvPr>
        </p:nvSpPr>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Tittel og tabell">
    <p:spTree>
      <p:nvGrpSpPr>
        <p:cNvPr id="1" name=""/>
        <p:cNvGrpSpPr/>
        <p:nvPr/>
      </p:nvGrpSpPr>
      <p:grpSpPr>
        <a:xfrm>
          <a:off x="0" y="0"/>
          <a:ext cx="0" cy="0"/>
          <a:chOff x="0" y="0"/>
          <a:chExt cx="0" cy="0"/>
        </a:xfrm>
      </p:grpSpPr>
      <p:sp>
        <p:nvSpPr>
          <p:cNvPr id="2" name="Tittel 1"/>
          <p:cNvSpPr>
            <a:spLocks noGrp="1"/>
          </p:cNvSpPr>
          <p:nvPr>
            <p:ph type="title"/>
          </p:nvPr>
        </p:nvSpPr>
        <p:spPr>
          <a:xfrm>
            <a:off x="304800" y="274639"/>
            <a:ext cx="11074400" cy="777875"/>
          </a:xfrm>
        </p:spPr>
        <p:txBody>
          <a:bodyPr/>
          <a:lstStyle/>
          <a:p>
            <a:r>
              <a:rPr lang="nb-NO"/>
              <a:t>Klikk for å redigere tittelstil</a:t>
            </a:r>
          </a:p>
        </p:txBody>
      </p:sp>
      <p:sp>
        <p:nvSpPr>
          <p:cNvPr id="3" name="Plassholder for tabell 2"/>
          <p:cNvSpPr>
            <a:spLocks noGrp="1"/>
          </p:cNvSpPr>
          <p:nvPr>
            <p:ph type="tbl" idx="1"/>
          </p:nvPr>
        </p:nvSpPr>
        <p:spPr>
          <a:xfrm>
            <a:off x="304800" y="1143000"/>
            <a:ext cx="11887200" cy="5257800"/>
          </a:xfrm>
        </p:spPr>
        <p:txBody>
          <a:bodyPr/>
          <a:lstStyle/>
          <a:p>
            <a:pPr lvl="0"/>
            <a:endParaRPr lang="nb-NO" noProof="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reserve="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304800" y="274639"/>
            <a:ext cx="11074400" cy="777875"/>
          </a:xfrm>
        </p:spPr>
        <p:txBody>
          <a:bodyPr/>
          <a:lstStyle/>
          <a:p>
            <a:r>
              <a:rPr lang="nb-NO"/>
              <a:t>Klikk for å redigere tittelstil</a:t>
            </a:r>
          </a:p>
        </p:txBody>
      </p:sp>
      <p:sp>
        <p:nvSpPr>
          <p:cNvPr id="3" name="Plassholder for tekst 2"/>
          <p:cNvSpPr>
            <a:spLocks noGrp="1"/>
          </p:cNvSpPr>
          <p:nvPr>
            <p:ph type="body" sz="half" idx="1"/>
          </p:nvPr>
        </p:nvSpPr>
        <p:spPr>
          <a:xfrm>
            <a:off x="304800" y="1143000"/>
            <a:ext cx="5842000" cy="52578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350000" y="1143000"/>
            <a:ext cx="5842000" cy="52578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62" name="Rectangle 18"/>
          <p:cNvSpPr>
            <a:spLocks noGrp="1" noChangeArrowheads="1"/>
          </p:cNvSpPr>
          <p:nvPr>
            <p:ph type="title"/>
          </p:nvPr>
        </p:nvSpPr>
        <p:spPr bwMode="auto">
          <a:xfrm>
            <a:off x="304800" y="274639"/>
            <a:ext cx="11074400" cy="777875"/>
          </a:xfrm>
          <a:prstGeom prst="rect">
            <a:avLst/>
          </a:prstGeom>
          <a:noFill/>
          <a:ln w="9525">
            <a:noFill/>
            <a:miter lim="800000"/>
            <a:headEnd/>
            <a:tailEnd/>
          </a:ln>
          <a:effectLst>
            <a:outerShdw dist="17961" dir="2700000" algn="ctr" rotWithShape="0">
              <a:schemeClr val="hlink"/>
            </a:outerShdw>
          </a:effectLst>
        </p:spPr>
        <p:txBody>
          <a:bodyPr vert="horz" wrap="square" lIns="91440" tIns="45720" rIns="91440" bIns="45720" numCol="1" anchor="ctr" anchorCtr="0" compatLnSpc="1">
            <a:prstTxWarp prst="textNoShape">
              <a:avLst/>
            </a:prstTxWarp>
          </a:bodyPr>
          <a:lstStyle/>
          <a:p>
            <a:pPr lvl="0"/>
            <a:r>
              <a:rPr lang="nb-NO"/>
              <a:t>Click to edit Master title style</a:t>
            </a:r>
          </a:p>
        </p:txBody>
      </p:sp>
      <p:sp>
        <p:nvSpPr>
          <p:cNvPr id="53251" name="Rectangle 19"/>
          <p:cNvSpPr>
            <a:spLocks noGrp="1" noChangeArrowheads="1"/>
          </p:cNvSpPr>
          <p:nvPr>
            <p:ph type="body" idx="1"/>
          </p:nvPr>
        </p:nvSpPr>
        <p:spPr bwMode="auto">
          <a:xfrm>
            <a:off x="304800" y="1143000"/>
            <a:ext cx="118872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6164" name="Rectangle 20"/>
          <p:cNvSpPr>
            <a:spLocks noChangeArrowheads="1"/>
          </p:cNvSpPr>
          <p:nvPr/>
        </p:nvSpPr>
        <p:spPr bwMode="auto">
          <a:xfrm>
            <a:off x="0" y="6553200"/>
            <a:ext cx="12192000" cy="304800"/>
          </a:xfrm>
          <a:prstGeom prst="rect">
            <a:avLst/>
          </a:prstGeom>
          <a:noFill/>
          <a:ln w="9525" algn="ctr">
            <a:noFill/>
            <a:miter lim="800000"/>
            <a:headEnd/>
            <a:tailEnd/>
          </a:ln>
          <a:effectLst/>
        </p:spPr>
        <p:txBody>
          <a:bodyPr>
            <a:spAutoFit/>
          </a:bodyPr>
          <a:lstStyle/>
          <a:p>
            <a:pPr>
              <a:spcBef>
                <a:spcPct val="50000"/>
              </a:spcBef>
              <a:defRPr/>
            </a:pPr>
            <a:endParaRPr lang="nb-NO" sz="1400" b="1">
              <a:solidFill>
                <a:srgbClr val="000033"/>
              </a:solidFill>
            </a:endParaRPr>
          </a:p>
        </p:txBody>
      </p:sp>
      <p:sp>
        <p:nvSpPr>
          <p:cNvPr id="6168" name="Line 24"/>
          <p:cNvSpPr>
            <a:spLocks noChangeShapeType="1"/>
          </p:cNvSpPr>
          <p:nvPr/>
        </p:nvSpPr>
        <p:spPr bwMode="auto">
          <a:xfrm>
            <a:off x="304800" y="1066800"/>
            <a:ext cx="11686117" cy="0"/>
          </a:xfrm>
          <a:prstGeom prst="line">
            <a:avLst/>
          </a:prstGeom>
          <a:noFill/>
          <a:ln w="19050">
            <a:solidFill>
              <a:schemeClr val="tx1"/>
            </a:solidFill>
            <a:round/>
            <a:headEnd/>
            <a:tailEnd/>
          </a:ln>
          <a:effectLst>
            <a:outerShdw dist="28398" dir="1593903" algn="ctr" rotWithShape="0">
              <a:schemeClr val="hlink"/>
            </a:outerShdw>
          </a:effectLst>
        </p:spPr>
        <p:txBody>
          <a:bodyPr/>
          <a:lstStyle/>
          <a:p>
            <a:pPr>
              <a:defRPr/>
            </a:pPr>
            <a:endParaRPr lang="nb-NO"/>
          </a:p>
        </p:txBody>
      </p:sp>
      <p:sp>
        <p:nvSpPr>
          <p:cNvPr id="6169" name="Line 25"/>
          <p:cNvSpPr>
            <a:spLocks noChangeShapeType="1"/>
          </p:cNvSpPr>
          <p:nvPr/>
        </p:nvSpPr>
        <p:spPr bwMode="auto">
          <a:xfrm flipH="1">
            <a:off x="0" y="6521450"/>
            <a:ext cx="12192000" cy="0"/>
          </a:xfrm>
          <a:prstGeom prst="line">
            <a:avLst/>
          </a:prstGeom>
          <a:noFill/>
          <a:ln w="9525">
            <a:solidFill>
              <a:schemeClr val="tx1"/>
            </a:solidFill>
            <a:round/>
            <a:headEnd/>
            <a:tailEnd/>
          </a:ln>
          <a:effectLst/>
        </p:spPr>
        <p:txBody>
          <a:bodyPr rot="10800000" vert="eaVert" lIns="0" tIns="0" rIns="0" bIns="0" anchor="b"/>
          <a:lstStyle/>
          <a:p>
            <a:pPr>
              <a:defRPr/>
            </a:pPr>
            <a:endParaRPr lang="nb-NO"/>
          </a:p>
        </p:txBody>
      </p:sp>
      <p:sp>
        <p:nvSpPr>
          <p:cNvPr id="6170" name="Rectangle 26"/>
          <p:cNvSpPr>
            <a:spLocks noChangeArrowheads="1"/>
          </p:cNvSpPr>
          <p:nvPr/>
        </p:nvSpPr>
        <p:spPr bwMode="auto">
          <a:xfrm>
            <a:off x="5603105" y="6553200"/>
            <a:ext cx="996951" cy="311484"/>
          </a:xfrm>
          <a:prstGeom prst="rect">
            <a:avLst/>
          </a:prstGeom>
          <a:noFill/>
          <a:ln w="9525">
            <a:noFill/>
            <a:miter lim="800000"/>
            <a:headEnd/>
            <a:tailEnd/>
          </a:ln>
          <a:effectLst/>
        </p:spPr>
        <p:txBody>
          <a:bodyPr lIns="93408" tIns="47556" rIns="93408" bIns="47556">
            <a:spAutoFit/>
          </a:bodyPr>
          <a:lstStyle/>
          <a:p>
            <a:pPr marL="234950" indent="-234950" algn="ctr" defTabSz="919163" eaLnBrk="0" hangingPunct="0">
              <a:defRPr/>
            </a:pPr>
            <a:fld id="{E1250345-FC0D-4AAB-9BC4-054C64016393}" type="slidenum">
              <a:rPr lang="en-US" sz="1400" b="1">
                <a:solidFill>
                  <a:srgbClr val="000033"/>
                </a:solidFill>
              </a:rPr>
              <a:pPr marL="234950" indent="-234950" algn="ctr" defTabSz="919163" eaLnBrk="0" hangingPunct="0">
                <a:defRPr/>
              </a:pPr>
              <a:t>‹#›</a:t>
            </a:fld>
            <a:endParaRPr lang="en-US" sz="1400" b="1" dirty="0">
              <a:solidFill>
                <a:srgbClr val="000033"/>
              </a:solidFill>
            </a:endParaRPr>
          </a:p>
        </p:txBody>
      </p:sp>
      <p:sp>
        <p:nvSpPr>
          <p:cNvPr id="2" name="TekstSylinder 2">
            <a:extLst>
              <a:ext uri="{FF2B5EF4-FFF2-40B4-BE49-F238E27FC236}">
                <a16:creationId xmlns:a16="http://schemas.microsoft.com/office/drawing/2014/main" id="{AB40B076-2C32-4003-9371-2D8B66932797}"/>
              </a:ext>
            </a:extLst>
          </p:cNvPr>
          <p:cNvSpPr txBox="1"/>
          <p:nvPr userDrawn="1"/>
        </p:nvSpPr>
        <p:spPr>
          <a:xfrm>
            <a:off x="10146298" y="6505500"/>
            <a:ext cx="2035878" cy="307777"/>
          </a:xfrm>
          <a:prstGeom prst="rect">
            <a:avLst/>
          </a:prstGeom>
          <a:noFill/>
        </p:spPr>
        <p:txBody>
          <a:bodyPr wrap="none" rtlCol="0">
            <a:spAutoFit/>
          </a:bodyPr>
          <a:lstStyle/>
          <a:p>
            <a:r>
              <a:rPr lang="nb-NO" sz="1400" b="0" dirty="0">
                <a:solidFill>
                  <a:schemeClr val="bg1">
                    <a:lumMod val="50000"/>
                  </a:schemeClr>
                </a:solidFill>
              </a:rPr>
              <a:t>Copyright Aksena 2022</a:t>
            </a:r>
            <a:endParaRPr lang="en-US" sz="1400" b="0" dirty="0">
              <a:solidFill>
                <a:schemeClr val="bg1">
                  <a:lumMod val="50000"/>
                </a:schemeClr>
              </a:solidFill>
            </a:endParaRPr>
          </a:p>
        </p:txBody>
      </p:sp>
      <p:pic>
        <p:nvPicPr>
          <p:cNvPr id="3" name="Bilde 3" descr="Et bilde som inneholder tegning, tallerken&#10;&#10;Automatisk generert beskrivelse">
            <a:extLst>
              <a:ext uri="{FF2B5EF4-FFF2-40B4-BE49-F238E27FC236}">
                <a16:creationId xmlns:a16="http://schemas.microsoft.com/office/drawing/2014/main" id="{3145006A-1957-4AE9-955F-39F6D6C7AD72}"/>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1164237" y="96363"/>
            <a:ext cx="857250" cy="314325"/>
          </a:xfrm>
          <a:prstGeom prst="rect">
            <a:avLst/>
          </a:prstGeom>
        </p:spPr>
      </p:pic>
      <p:sp>
        <p:nvSpPr>
          <p:cNvPr id="4" name="TekstSylinder 2">
            <a:extLst>
              <a:ext uri="{FF2B5EF4-FFF2-40B4-BE49-F238E27FC236}">
                <a16:creationId xmlns:a16="http://schemas.microsoft.com/office/drawing/2014/main" id="{CA623C40-582B-4A28-AAEB-06A3972A20B6}"/>
              </a:ext>
            </a:extLst>
          </p:cNvPr>
          <p:cNvSpPr txBox="1"/>
          <p:nvPr userDrawn="1"/>
        </p:nvSpPr>
        <p:spPr>
          <a:xfrm>
            <a:off x="47328" y="6505500"/>
            <a:ext cx="1059906" cy="307777"/>
          </a:xfrm>
          <a:prstGeom prst="rect">
            <a:avLst/>
          </a:prstGeom>
          <a:noFill/>
        </p:spPr>
        <p:txBody>
          <a:bodyPr wrap="none" rtlCol="0">
            <a:spAutoFit/>
          </a:bodyPr>
          <a:lstStyle/>
          <a:p>
            <a:r>
              <a:rPr lang="en-US" sz="1400" b="0" noProof="0" dirty="0">
                <a:solidFill>
                  <a:schemeClr val="bg1">
                    <a:lumMod val="50000"/>
                  </a:schemeClr>
                </a:solidFill>
              </a:rPr>
              <a:t>Storyboard</a:t>
            </a:r>
          </a:p>
        </p:txBody>
      </p:sp>
    </p:spTree>
  </p:cSld>
  <p:clrMap bg1="lt1" tx1="dk1" bg2="lt2" tx2="dk2" accent1="accent1" accent2="accent2" accent3="accent3" accent4="accent4" accent5="accent5" accent6="accent6" hlink="hlink" folHlink="folHlink"/>
  <p:sldLayoutIdLst>
    <p:sldLayoutId id="2147483663" r:id="rId1"/>
    <p:sldLayoutId id="2147483651" r:id="rId2"/>
    <p:sldLayoutId id="2147483655" r:id="rId3"/>
    <p:sldLayoutId id="2147483661" r:id="rId4"/>
    <p:sldLayoutId id="2147483662" r:id="rId5"/>
  </p:sldLayoutIdLst>
  <p:transition/>
  <p:txStyles>
    <p:titleStyle>
      <a:lvl1pPr algn="l" rtl="0" eaLnBrk="0" fontAlgn="base" hangingPunct="0">
        <a:spcBef>
          <a:spcPct val="0"/>
        </a:spcBef>
        <a:spcAft>
          <a:spcPct val="0"/>
        </a:spcAft>
        <a:defRPr sz="3600" b="1">
          <a:solidFill>
            <a:srgbClr val="1E1E64"/>
          </a:solidFill>
          <a:latin typeface="+mj-lt"/>
          <a:ea typeface="+mj-ea"/>
          <a:cs typeface="+mj-cs"/>
        </a:defRPr>
      </a:lvl1pPr>
      <a:lvl2pPr algn="l" rtl="0" eaLnBrk="0" fontAlgn="base" hangingPunct="0">
        <a:spcBef>
          <a:spcPct val="0"/>
        </a:spcBef>
        <a:spcAft>
          <a:spcPct val="0"/>
        </a:spcAft>
        <a:defRPr sz="3600" b="1">
          <a:solidFill>
            <a:srgbClr val="1E1E64"/>
          </a:solidFill>
          <a:latin typeface="Arial" charset="0"/>
        </a:defRPr>
      </a:lvl2pPr>
      <a:lvl3pPr algn="l" rtl="0" eaLnBrk="0" fontAlgn="base" hangingPunct="0">
        <a:spcBef>
          <a:spcPct val="0"/>
        </a:spcBef>
        <a:spcAft>
          <a:spcPct val="0"/>
        </a:spcAft>
        <a:defRPr sz="3600" b="1">
          <a:solidFill>
            <a:srgbClr val="1E1E64"/>
          </a:solidFill>
          <a:latin typeface="Arial" charset="0"/>
        </a:defRPr>
      </a:lvl3pPr>
      <a:lvl4pPr algn="l" rtl="0" eaLnBrk="0" fontAlgn="base" hangingPunct="0">
        <a:spcBef>
          <a:spcPct val="0"/>
        </a:spcBef>
        <a:spcAft>
          <a:spcPct val="0"/>
        </a:spcAft>
        <a:defRPr sz="3600" b="1">
          <a:solidFill>
            <a:srgbClr val="1E1E64"/>
          </a:solidFill>
          <a:latin typeface="Arial" charset="0"/>
        </a:defRPr>
      </a:lvl4pPr>
      <a:lvl5pPr algn="l" rtl="0" eaLnBrk="0" fontAlgn="base" hangingPunct="0">
        <a:spcBef>
          <a:spcPct val="0"/>
        </a:spcBef>
        <a:spcAft>
          <a:spcPct val="0"/>
        </a:spcAft>
        <a:defRPr sz="3600" b="1">
          <a:solidFill>
            <a:srgbClr val="1E1E64"/>
          </a:solidFill>
          <a:latin typeface="Arial" charset="0"/>
        </a:defRPr>
      </a:lvl5pPr>
      <a:lvl6pPr marL="457200" algn="l" rtl="0" fontAlgn="base">
        <a:spcBef>
          <a:spcPct val="0"/>
        </a:spcBef>
        <a:spcAft>
          <a:spcPct val="0"/>
        </a:spcAft>
        <a:defRPr sz="3600" b="1">
          <a:solidFill>
            <a:srgbClr val="1E1E64"/>
          </a:solidFill>
          <a:latin typeface="Arial" charset="0"/>
        </a:defRPr>
      </a:lvl6pPr>
      <a:lvl7pPr marL="914400" algn="l" rtl="0" fontAlgn="base">
        <a:spcBef>
          <a:spcPct val="0"/>
        </a:spcBef>
        <a:spcAft>
          <a:spcPct val="0"/>
        </a:spcAft>
        <a:defRPr sz="3600" b="1">
          <a:solidFill>
            <a:srgbClr val="1E1E64"/>
          </a:solidFill>
          <a:latin typeface="Arial" charset="0"/>
        </a:defRPr>
      </a:lvl7pPr>
      <a:lvl8pPr marL="1371600" algn="l" rtl="0" fontAlgn="base">
        <a:spcBef>
          <a:spcPct val="0"/>
        </a:spcBef>
        <a:spcAft>
          <a:spcPct val="0"/>
        </a:spcAft>
        <a:defRPr sz="3600" b="1">
          <a:solidFill>
            <a:srgbClr val="1E1E64"/>
          </a:solidFill>
          <a:latin typeface="Arial" charset="0"/>
        </a:defRPr>
      </a:lvl8pPr>
      <a:lvl9pPr marL="1828800" algn="l" rtl="0" fontAlgn="base">
        <a:spcBef>
          <a:spcPct val="0"/>
        </a:spcBef>
        <a:spcAft>
          <a:spcPct val="0"/>
        </a:spcAft>
        <a:defRPr sz="3600" b="1">
          <a:solidFill>
            <a:srgbClr val="1E1E64"/>
          </a:solidFill>
          <a:latin typeface="Arial" charset="0"/>
        </a:defRPr>
      </a:lvl9pPr>
    </p:titleStyle>
    <p:bodyStyle>
      <a:lvl1pPr marL="361950" indent="-361950" algn="l" rtl="0" eaLnBrk="0" fontAlgn="base" hangingPunct="0">
        <a:spcBef>
          <a:spcPct val="20000"/>
        </a:spcBef>
        <a:spcAft>
          <a:spcPct val="0"/>
        </a:spcAft>
        <a:buClr>
          <a:srgbClr val="000099"/>
        </a:buClr>
        <a:buFont typeface="Wingdings" pitchFamily="2" charset="2"/>
        <a:buChar char="q"/>
        <a:defRPr sz="2400">
          <a:solidFill>
            <a:schemeClr val="tx1"/>
          </a:solidFill>
          <a:latin typeface="+mn-lt"/>
          <a:ea typeface="+mn-ea"/>
          <a:cs typeface="+mn-cs"/>
        </a:defRPr>
      </a:lvl1pPr>
      <a:lvl2pPr marL="904875" indent="-363538" algn="l" rtl="0" eaLnBrk="0" fontAlgn="base" hangingPunct="0">
        <a:spcBef>
          <a:spcPct val="20000"/>
        </a:spcBef>
        <a:spcAft>
          <a:spcPts val="600"/>
        </a:spcAft>
        <a:buClr>
          <a:srgbClr val="000099"/>
        </a:buClr>
        <a:buFont typeface="Wingdings" pitchFamily="2" charset="2"/>
        <a:buChar char="Ø"/>
        <a:defRPr sz="2400">
          <a:solidFill>
            <a:schemeClr val="tx1"/>
          </a:solidFill>
          <a:latin typeface="+mn-lt"/>
        </a:defRPr>
      </a:lvl2pPr>
      <a:lvl3pPr marL="1257300" indent="-173038" algn="l" rtl="0" eaLnBrk="0" fontAlgn="base" hangingPunct="0">
        <a:spcBef>
          <a:spcPct val="20000"/>
        </a:spcBef>
        <a:spcAft>
          <a:spcPct val="0"/>
        </a:spcAft>
        <a:buClr>
          <a:srgbClr val="000099"/>
        </a:buClr>
        <a:buFont typeface="Wingdings" pitchFamily="2" charset="2"/>
        <a:buChar char="§"/>
        <a:defRPr sz="2000">
          <a:solidFill>
            <a:schemeClr val="tx1"/>
          </a:solidFill>
          <a:latin typeface="+mn-lt"/>
        </a:defRPr>
      </a:lvl3pPr>
      <a:lvl4pPr marL="1617663" indent="-180975" algn="l" rtl="0" eaLnBrk="0" fontAlgn="base" hangingPunct="0">
        <a:spcBef>
          <a:spcPct val="20000"/>
        </a:spcBef>
        <a:spcAft>
          <a:spcPct val="0"/>
        </a:spcAft>
        <a:buClr>
          <a:srgbClr val="000099"/>
        </a:buClr>
        <a:buChar char="–"/>
        <a:defRPr>
          <a:solidFill>
            <a:schemeClr val="tx1"/>
          </a:solidFill>
          <a:latin typeface="+mn-lt"/>
        </a:defRPr>
      </a:lvl4pPr>
      <a:lvl5pPr marL="1978025" indent="-180975" algn="l" rtl="0" eaLnBrk="0" fontAlgn="base" hangingPunct="0">
        <a:spcBef>
          <a:spcPct val="20000"/>
        </a:spcBef>
        <a:spcAft>
          <a:spcPct val="0"/>
        </a:spcAft>
        <a:buClr>
          <a:srgbClr val="000099"/>
        </a:buClr>
        <a:buChar char="»"/>
        <a:defRPr sz="2000">
          <a:solidFill>
            <a:schemeClr val="tx1"/>
          </a:solidFill>
          <a:latin typeface="+mn-lt"/>
        </a:defRPr>
      </a:lvl5pPr>
      <a:lvl6pPr marL="2435225" indent="-180975" algn="l" rtl="0" fontAlgn="base">
        <a:spcBef>
          <a:spcPct val="20000"/>
        </a:spcBef>
        <a:spcAft>
          <a:spcPct val="0"/>
        </a:spcAft>
        <a:buClr>
          <a:srgbClr val="000099"/>
        </a:buClr>
        <a:buChar char="»"/>
        <a:defRPr sz="2000">
          <a:solidFill>
            <a:schemeClr val="tx1"/>
          </a:solidFill>
          <a:latin typeface="+mn-lt"/>
        </a:defRPr>
      </a:lvl6pPr>
      <a:lvl7pPr marL="2892425" indent="-180975" algn="l" rtl="0" fontAlgn="base">
        <a:spcBef>
          <a:spcPct val="20000"/>
        </a:spcBef>
        <a:spcAft>
          <a:spcPct val="0"/>
        </a:spcAft>
        <a:buClr>
          <a:srgbClr val="000099"/>
        </a:buClr>
        <a:buChar char="»"/>
        <a:defRPr sz="2000">
          <a:solidFill>
            <a:schemeClr val="tx1"/>
          </a:solidFill>
          <a:latin typeface="+mn-lt"/>
        </a:defRPr>
      </a:lvl7pPr>
      <a:lvl8pPr marL="3349625" indent="-180975" algn="l" rtl="0" fontAlgn="base">
        <a:spcBef>
          <a:spcPct val="20000"/>
        </a:spcBef>
        <a:spcAft>
          <a:spcPct val="0"/>
        </a:spcAft>
        <a:buClr>
          <a:srgbClr val="000099"/>
        </a:buClr>
        <a:buChar char="»"/>
        <a:defRPr sz="2000">
          <a:solidFill>
            <a:schemeClr val="tx1"/>
          </a:solidFill>
          <a:latin typeface="+mn-lt"/>
        </a:defRPr>
      </a:lvl8pPr>
      <a:lvl9pPr marL="3806825" indent="-180975" algn="l" rtl="0" fontAlgn="base">
        <a:spcBef>
          <a:spcPct val="20000"/>
        </a:spcBef>
        <a:spcAft>
          <a:spcPct val="0"/>
        </a:spcAft>
        <a:buClr>
          <a:srgbClr val="000099"/>
        </a:buClr>
        <a:buChar char="»"/>
        <a:defRPr sz="20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2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2.emf"/></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15.svg"/></Relationships>
</file>

<file path=ppt/slides/_rels/slide3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36.xml"/><Relationship Id="rId1" Type="http://schemas.openxmlformats.org/officeDocument/2006/relationships/slideLayout" Target="../slideLayouts/slideLayout4.xml"/><Relationship Id="rId5" Type="http://schemas.openxmlformats.org/officeDocument/2006/relationships/image" Target="../media/image18.png"/><Relationship Id="rId4" Type="http://schemas.openxmlformats.org/officeDocument/2006/relationships/image" Target="../media/image17.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335360" y="344078"/>
            <a:ext cx="9448800" cy="1010815"/>
          </a:xfrm>
        </p:spPr>
        <p:txBody>
          <a:bodyPr/>
          <a:lstStyle/>
          <a:p>
            <a:r>
              <a:rPr lang="en-US" dirty="0">
                <a:solidFill>
                  <a:srgbClr val="1F4268"/>
                </a:solidFill>
              </a:rPr>
              <a:t>Chapter 8: Storyboard</a:t>
            </a:r>
          </a:p>
        </p:txBody>
      </p:sp>
      <p:sp>
        <p:nvSpPr>
          <p:cNvPr id="5" name="TekstSylinder 4"/>
          <p:cNvSpPr txBox="1"/>
          <p:nvPr/>
        </p:nvSpPr>
        <p:spPr>
          <a:xfrm>
            <a:off x="365948" y="1484784"/>
            <a:ext cx="5729454" cy="1287532"/>
          </a:xfrm>
          <a:prstGeom prst="rect">
            <a:avLst/>
          </a:prstGeom>
          <a:noFill/>
        </p:spPr>
        <p:txBody>
          <a:bodyPr wrap="none" rtlCol="0">
            <a:spAutoFit/>
          </a:bodyPr>
          <a:lstStyle/>
          <a:p>
            <a:pPr>
              <a:lnSpc>
                <a:spcPct val="150000"/>
              </a:lnSpc>
            </a:pPr>
            <a:r>
              <a:rPr lang="en-US" dirty="0"/>
              <a:t>The project's working document</a:t>
            </a:r>
          </a:p>
          <a:p>
            <a:pPr>
              <a:lnSpc>
                <a:spcPct val="150000"/>
              </a:lnSpc>
            </a:pPr>
            <a:r>
              <a:rPr lang="en-US" dirty="0"/>
              <a:t>The project's report</a:t>
            </a:r>
          </a:p>
          <a:p>
            <a:pPr>
              <a:lnSpc>
                <a:spcPct val="150000"/>
              </a:lnSpc>
            </a:pPr>
            <a:r>
              <a:rPr lang="en-US" dirty="0"/>
              <a:t>The project's tool for communication with stakeholders</a:t>
            </a:r>
          </a:p>
        </p:txBody>
      </p:sp>
    </p:spTree>
    <p:extLst>
      <p:ext uri="{BB962C8B-B14F-4D97-AF65-F5344CB8AC3E}">
        <p14:creationId xmlns:p14="http://schemas.microsoft.com/office/powerpoint/2010/main" val="377200712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tel 3"/>
          <p:cNvSpPr>
            <a:spLocks noGrp="1"/>
          </p:cNvSpPr>
          <p:nvPr>
            <p:ph type="ctrTitle"/>
          </p:nvPr>
        </p:nvSpPr>
        <p:spPr>
          <a:xfrm>
            <a:off x="407368" y="332656"/>
            <a:ext cx="7086600" cy="792088"/>
          </a:xfrm>
          <a:effectLst>
            <a:outerShdw dist="17961" dir="2700000" algn="ctr" rotWithShape="0">
              <a:schemeClr val="hlink"/>
            </a:outerShdw>
          </a:effectLst>
        </p:spPr>
        <p:txBody>
          <a:bodyPr/>
          <a:lstStyle/>
          <a:p>
            <a:r>
              <a:rPr lang="en-US" sz="3200" dirty="0">
                <a:solidFill>
                  <a:srgbClr val="1F4268"/>
                </a:solidFill>
              </a:rPr>
              <a:t>DEFINE</a:t>
            </a:r>
          </a:p>
        </p:txBody>
      </p:sp>
      <p:pic>
        <p:nvPicPr>
          <p:cNvPr id="29698" name="Picture 4" descr="C:\Documents and Settings\sven\Mine dokumenter\Mine bilder\Microsoft Clip Organizer\j0397975.wmf"/>
          <p:cNvPicPr>
            <a:picLocks noChangeAspect="1" noChangeArrowheads="1"/>
          </p:cNvPicPr>
          <p:nvPr/>
        </p:nvPicPr>
        <p:blipFill>
          <a:blip r:embed="rId3" cstate="print"/>
          <a:srcRect/>
          <a:stretch>
            <a:fillRect/>
          </a:stretch>
        </p:blipFill>
        <p:spPr bwMode="auto">
          <a:xfrm>
            <a:off x="8112224" y="1916832"/>
            <a:ext cx="2528888" cy="2532063"/>
          </a:xfrm>
          <a:prstGeom prst="rect">
            <a:avLst/>
          </a:prstGeom>
          <a:noFill/>
          <a:ln w="9525">
            <a:noFill/>
            <a:miter lim="800000"/>
            <a:headEnd/>
            <a:tailEnd/>
          </a:ln>
        </p:spPr>
      </p:pic>
      <p:grpSp>
        <p:nvGrpSpPr>
          <p:cNvPr id="4" name="Gruppe 3">
            <a:extLst>
              <a:ext uri="{FF2B5EF4-FFF2-40B4-BE49-F238E27FC236}">
                <a16:creationId xmlns:a16="http://schemas.microsoft.com/office/drawing/2014/main" id="{67678177-BD8E-4598-95DE-4F7419D6AF3A}"/>
              </a:ext>
            </a:extLst>
          </p:cNvPr>
          <p:cNvGrpSpPr/>
          <p:nvPr/>
        </p:nvGrpSpPr>
        <p:grpSpPr>
          <a:xfrm>
            <a:off x="1199456" y="6583700"/>
            <a:ext cx="1147299" cy="147158"/>
            <a:chOff x="1199456" y="6594210"/>
            <a:chExt cx="1147299" cy="147158"/>
          </a:xfrm>
        </p:grpSpPr>
        <p:sp>
          <p:nvSpPr>
            <p:cNvPr id="5" name="Pil: femkant 4">
              <a:extLst>
                <a:ext uri="{FF2B5EF4-FFF2-40B4-BE49-F238E27FC236}">
                  <a16:creationId xmlns:a16="http://schemas.microsoft.com/office/drawing/2014/main" id="{40C56762-5B93-4C75-906B-FD2244D2D32E}"/>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6" name="Pil: vinkeltegn 5">
              <a:extLst>
                <a:ext uri="{FF2B5EF4-FFF2-40B4-BE49-F238E27FC236}">
                  <a16:creationId xmlns:a16="http://schemas.microsoft.com/office/drawing/2014/main" id="{7431947C-77C3-4D5E-A2EC-AFEE642AD891}"/>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7" name="Pil: vinkeltegn 6">
              <a:extLst>
                <a:ext uri="{FF2B5EF4-FFF2-40B4-BE49-F238E27FC236}">
                  <a16:creationId xmlns:a16="http://schemas.microsoft.com/office/drawing/2014/main" id="{2E371E75-EE8D-4833-9790-75E44FD11B57}"/>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8" name="Pil: vinkeltegn 7">
              <a:extLst>
                <a:ext uri="{FF2B5EF4-FFF2-40B4-BE49-F238E27FC236}">
                  <a16:creationId xmlns:a16="http://schemas.microsoft.com/office/drawing/2014/main" id="{16DE5382-31F0-4262-BB7B-41547C26D9AF}"/>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
        <p:nvSpPr>
          <p:cNvPr id="2" name="TekstSylinder 1">
            <a:extLst>
              <a:ext uri="{FF2B5EF4-FFF2-40B4-BE49-F238E27FC236}">
                <a16:creationId xmlns:a16="http://schemas.microsoft.com/office/drawing/2014/main" id="{CF57D8E8-7F0D-44E6-A2E6-A00513477193}"/>
              </a:ext>
            </a:extLst>
          </p:cNvPr>
          <p:cNvSpPr txBox="1"/>
          <p:nvPr/>
        </p:nvSpPr>
        <p:spPr>
          <a:xfrm>
            <a:off x="479376" y="1157963"/>
            <a:ext cx="7014592" cy="3780522"/>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Roles (project manager, supervisor, project owner, project team)</a:t>
            </a:r>
          </a:p>
          <a:p>
            <a:pPr marL="285750" indent="-285750">
              <a:lnSpc>
                <a:spcPct val="150000"/>
              </a:lnSpc>
              <a:buFont typeface="Arial" panose="020B0604020202020204" pitchFamily="34" charset="0"/>
              <a:buChar char="•"/>
            </a:pPr>
            <a:r>
              <a:rPr lang="en-US" dirty="0"/>
              <a:t>Project title</a:t>
            </a:r>
          </a:p>
          <a:p>
            <a:pPr marL="285750" indent="-285750">
              <a:lnSpc>
                <a:spcPct val="150000"/>
              </a:lnSpc>
              <a:buFont typeface="Arial" panose="020B0604020202020204" pitchFamily="34" charset="0"/>
              <a:buChar char="•"/>
            </a:pPr>
            <a:r>
              <a:rPr lang="en-US" dirty="0"/>
              <a:t>Problem statement</a:t>
            </a:r>
          </a:p>
          <a:p>
            <a:pPr marL="285750" indent="-285750">
              <a:lnSpc>
                <a:spcPct val="150000"/>
              </a:lnSpc>
              <a:buFont typeface="Arial" panose="020B0604020202020204" pitchFamily="34" charset="0"/>
              <a:buChar char="•"/>
            </a:pPr>
            <a:r>
              <a:rPr lang="en-US" dirty="0"/>
              <a:t>High level process map</a:t>
            </a:r>
          </a:p>
          <a:p>
            <a:pPr marL="285750" indent="-285750">
              <a:lnSpc>
                <a:spcPct val="150000"/>
              </a:lnSpc>
              <a:buFont typeface="Arial" panose="020B0604020202020204" pitchFamily="34" charset="0"/>
              <a:buChar char="•"/>
            </a:pPr>
            <a:r>
              <a:rPr lang="en-US" dirty="0"/>
              <a:t>Customers and other stakeholders</a:t>
            </a:r>
          </a:p>
          <a:p>
            <a:pPr marL="285750" indent="-285750">
              <a:lnSpc>
                <a:spcPct val="150000"/>
              </a:lnSpc>
              <a:buFont typeface="Arial" panose="020B0604020202020204" pitchFamily="34" charset="0"/>
              <a:buChar char="•"/>
            </a:pPr>
            <a:r>
              <a:rPr lang="en-US" dirty="0"/>
              <a:t>Customer and stakeholder requirements</a:t>
            </a:r>
          </a:p>
          <a:p>
            <a:pPr marL="285750" indent="-285750">
              <a:lnSpc>
                <a:spcPct val="150000"/>
              </a:lnSpc>
              <a:buFont typeface="Arial" panose="020B0604020202020204" pitchFamily="34" charset="0"/>
              <a:buChar char="•"/>
            </a:pPr>
            <a:r>
              <a:rPr lang="en-US" dirty="0"/>
              <a:t>Business Case and other gains</a:t>
            </a:r>
          </a:p>
          <a:p>
            <a:pPr marL="285750" indent="-285750">
              <a:lnSpc>
                <a:spcPct val="150000"/>
              </a:lnSpc>
              <a:buFont typeface="Arial" panose="020B0604020202020204" pitchFamily="34" charset="0"/>
              <a:buChar char="•"/>
            </a:pPr>
            <a:r>
              <a:rPr lang="en-US" dirty="0"/>
              <a:t>Progress plan</a:t>
            </a:r>
          </a:p>
          <a:p>
            <a:pPr marL="285750" indent="-285750">
              <a:lnSpc>
                <a:spcPct val="150000"/>
              </a:lnSpc>
              <a:buFont typeface="Arial" panose="020B0604020202020204" pitchFamily="34" charset="0"/>
              <a:buChar char="•"/>
            </a:pPr>
            <a:r>
              <a:rPr lang="en-US" dirty="0"/>
              <a:t>Risk factors</a:t>
            </a:r>
            <a:endParaRPr lang="nb-NO"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8DCF3-6E4D-751F-7CA2-BC053F55AC89}"/>
              </a:ext>
            </a:extLst>
          </p:cNvPr>
          <p:cNvSpPr>
            <a:spLocks noGrp="1"/>
          </p:cNvSpPr>
          <p:nvPr>
            <p:ph type="title"/>
          </p:nvPr>
        </p:nvSpPr>
        <p:spPr/>
        <p:txBody>
          <a:bodyPr/>
          <a:lstStyle/>
          <a:p>
            <a:r>
              <a:rPr lang="en-US" dirty="0"/>
              <a:t>Project organization</a:t>
            </a:r>
          </a:p>
        </p:txBody>
      </p:sp>
      <p:sp>
        <p:nvSpPr>
          <p:cNvPr id="3" name="Content Placeholder 2">
            <a:extLst>
              <a:ext uri="{FF2B5EF4-FFF2-40B4-BE49-F238E27FC236}">
                <a16:creationId xmlns:a16="http://schemas.microsoft.com/office/drawing/2014/main" id="{2CD720FD-18A4-0749-5A1C-5A0BEE2EC6D0}"/>
              </a:ext>
            </a:extLst>
          </p:cNvPr>
          <p:cNvSpPr>
            <a:spLocks noGrp="1"/>
          </p:cNvSpPr>
          <p:nvPr>
            <p:ph idx="1"/>
          </p:nvPr>
        </p:nvSpPr>
        <p:spPr/>
        <p:txBody>
          <a:bodyPr/>
          <a:lstStyle/>
          <a:p>
            <a:r>
              <a:rPr lang="en-US" dirty="0"/>
              <a:t>Project owner:</a:t>
            </a:r>
          </a:p>
          <a:p>
            <a:r>
              <a:rPr lang="en-US" dirty="0"/>
              <a:t>Project manager:</a:t>
            </a:r>
          </a:p>
          <a:p>
            <a:r>
              <a:rPr lang="en-US" dirty="0"/>
              <a:t>Project participants:</a:t>
            </a:r>
          </a:p>
          <a:p>
            <a:r>
              <a:rPr lang="en-US" dirty="0"/>
              <a:t>Project supervisor:</a:t>
            </a:r>
          </a:p>
          <a:p>
            <a:r>
              <a:rPr lang="en-US" dirty="0"/>
              <a:t>Steering committee (if applicable):</a:t>
            </a:r>
          </a:p>
          <a:p>
            <a:r>
              <a:rPr lang="en-US" dirty="0"/>
              <a:t>Other important stakeholders:</a:t>
            </a:r>
          </a:p>
        </p:txBody>
      </p:sp>
    </p:spTree>
    <p:extLst>
      <p:ext uri="{BB962C8B-B14F-4D97-AF65-F5344CB8AC3E}">
        <p14:creationId xmlns:p14="http://schemas.microsoft.com/office/powerpoint/2010/main" val="115190095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lstStyle/>
          <a:p>
            <a:pPr>
              <a:defRPr/>
            </a:pPr>
            <a:r>
              <a:rPr lang="en-US" sz="3200" dirty="0">
                <a:solidFill>
                  <a:srgbClr val="1F4268"/>
                </a:solidFill>
              </a:rPr>
              <a:t>What is the problem?</a:t>
            </a:r>
          </a:p>
        </p:txBody>
      </p:sp>
      <p:sp>
        <p:nvSpPr>
          <p:cNvPr id="30722" name="Plassholder for innhold 3"/>
          <p:cNvSpPr>
            <a:spLocks noGrp="1"/>
          </p:cNvSpPr>
          <p:nvPr>
            <p:ph idx="1"/>
          </p:nvPr>
        </p:nvSpPr>
        <p:spPr>
          <a:xfrm>
            <a:off x="348952" y="1143000"/>
            <a:ext cx="8915400" cy="2430016"/>
          </a:xfrm>
        </p:spPr>
        <p:txBody>
          <a:bodyPr/>
          <a:lstStyle/>
          <a:p>
            <a:pPr marL="0" indent="0">
              <a:buNone/>
            </a:pPr>
            <a:r>
              <a:rPr lang="en-US" dirty="0"/>
              <a:t>Problem statement:</a:t>
            </a:r>
          </a:p>
        </p:txBody>
      </p:sp>
      <p:sp>
        <p:nvSpPr>
          <p:cNvPr id="2" name="TekstSylinder 1">
            <a:extLst>
              <a:ext uri="{FF2B5EF4-FFF2-40B4-BE49-F238E27FC236}">
                <a16:creationId xmlns:a16="http://schemas.microsoft.com/office/drawing/2014/main" id="{1ED2EA0A-0F38-45E1-BC8C-6F7C3AB5B141}"/>
              </a:ext>
            </a:extLst>
          </p:cNvPr>
          <p:cNvSpPr txBox="1"/>
          <p:nvPr/>
        </p:nvSpPr>
        <p:spPr>
          <a:xfrm>
            <a:off x="358280" y="3650249"/>
            <a:ext cx="8568952" cy="2246769"/>
          </a:xfrm>
          <a:prstGeom prst="rect">
            <a:avLst/>
          </a:prstGeom>
          <a:noFill/>
        </p:spPr>
        <p:txBody>
          <a:bodyPr wrap="square" rtlCol="0">
            <a:spAutoFit/>
          </a:bodyPr>
          <a:lstStyle/>
          <a:p>
            <a:pPr>
              <a:defRPr/>
            </a:pPr>
            <a:r>
              <a:rPr lang="en-US" sz="2000" dirty="0"/>
              <a:t>Process scope (start, stop) – from SIPOC on next slide: </a:t>
            </a:r>
          </a:p>
          <a:p>
            <a:pPr>
              <a:defRPr/>
            </a:pPr>
            <a:endParaRPr lang="en-US" sz="2000" dirty="0"/>
          </a:p>
          <a:p>
            <a:pPr>
              <a:defRPr/>
            </a:pPr>
            <a:endParaRPr lang="en-US" sz="2000" dirty="0"/>
          </a:p>
          <a:p>
            <a:pPr>
              <a:defRPr/>
            </a:pPr>
            <a:endParaRPr lang="en-US" sz="2000" dirty="0"/>
          </a:p>
          <a:p>
            <a:pPr>
              <a:defRPr/>
            </a:pPr>
            <a:r>
              <a:rPr lang="en-US" sz="2000" dirty="0"/>
              <a:t>Project scope (include, exclude):</a:t>
            </a:r>
          </a:p>
          <a:p>
            <a:pPr>
              <a:defRPr/>
            </a:pPr>
            <a:endParaRPr lang="en-US" sz="2000" dirty="0"/>
          </a:p>
          <a:p>
            <a:endParaRPr lang="en-US" sz="2000" dirty="0"/>
          </a:p>
        </p:txBody>
      </p:sp>
      <p:grpSp>
        <p:nvGrpSpPr>
          <p:cNvPr id="8" name="Gruppe 7">
            <a:extLst>
              <a:ext uri="{FF2B5EF4-FFF2-40B4-BE49-F238E27FC236}">
                <a16:creationId xmlns:a16="http://schemas.microsoft.com/office/drawing/2014/main" id="{761B77F3-5142-46B7-839B-FA4474F8E111}"/>
              </a:ext>
            </a:extLst>
          </p:cNvPr>
          <p:cNvGrpSpPr/>
          <p:nvPr/>
        </p:nvGrpSpPr>
        <p:grpSpPr>
          <a:xfrm>
            <a:off x="1199456" y="6580219"/>
            <a:ext cx="1147299" cy="147158"/>
            <a:chOff x="1199456" y="6594210"/>
            <a:chExt cx="1147299" cy="147158"/>
          </a:xfrm>
        </p:grpSpPr>
        <p:sp>
          <p:nvSpPr>
            <p:cNvPr id="9" name="Pil: femkant 8">
              <a:extLst>
                <a:ext uri="{FF2B5EF4-FFF2-40B4-BE49-F238E27FC236}">
                  <a16:creationId xmlns:a16="http://schemas.microsoft.com/office/drawing/2014/main" id="{063B0BCC-361D-4092-8ED3-8AE43FBEB821}"/>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10" name="Pil: vinkeltegn 9">
              <a:extLst>
                <a:ext uri="{FF2B5EF4-FFF2-40B4-BE49-F238E27FC236}">
                  <a16:creationId xmlns:a16="http://schemas.microsoft.com/office/drawing/2014/main" id="{D2162E1D-FA4E-45C7-8DBF-35847D7A7408}"/>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1" name="Pil: vinkeltegn 10">
              <a:extLst>
                <a:ext uri="{FF2B5EF4-FFF2-40B4-BE49-F238E27FC236}">
                  <a16:creationId xmlns:a16="http://schemas.microsoft.com/office/drawing/2014/main" id="{FE189C42-65BA-401A-B9B8-E1F88F59D07A}"/>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2" name="Pil: vinkeltegn 11">
              <a:extLst>
                <a:ext uri="{FF2B5EF4-FFF2-40B4-BE49-F238E27FC236}">
                  <a16:creationId xmlns:a16="http://schemas.microsoft.com/office/drawing/2014/main" id="{94AD38B5-F9E2-40BE-90BB-E4E689B21786}"/>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Rectangle 2"/>
          <p:cNvSpPr>
            <a:spLocks noGrp="1" noChangeArrowheads="1"/>
          </p:cNvSpPr>
          <p:nvPr>
            <p:ph type="title"/>
          </p:nvPr>
        </p:nvSpPr>
        <p:spPr/>
        <p:txBody>
          <a:bodyPr/>
          <a:lstStyle/>
          <a:p>
            <a:pPr eaLnBrk="1" hangingPunct="1">
              <a:defRPr/>
            </a:pPr>
            <a:r>
              <a:rPr lang="en-US" sz="2400" dirty="0">
                <a:solidFill>
                  <a:srgbClr val="1F4268"/>
                </a:solidFill>
              </a:rPr>
              <a:t>In which process are important causes found?</a:t>
            </a:r>
            <a:br>
              <a:rPr lang="en-US" sz="2400" dirty="0">
                <a:solidFill>
                  <a:srgbClr val="1F4268"/>
                </a:solidFill>
              </a:rPr>
            </a:br>
            <a:r>
              <a:rPr lang="en-US" sz="2400" dirty="0">
                <a:solidFill>
                  <a:srgbClr val="1F4268"/>
                </a:solidFill>
              </a:rPr>
              <a:t>Who are the customers and other stakeholders with requirements?</a:t>
            </a:r>
          </a:p>
        </p:txBody>
      </p:sp>
      <p:graphicFrame>
        <p:nvGraphicFramePr>
          <p:cNvPr id="45" name="Tabell 44">
            <a:extLst>
              <a:ext uri="{FF2B5EF4-FFF2-40B4-BE49-F238E27FC236}">
                <a16:creationId xmlns:a16="http://schemas.microsoft.com/office/drawing/2014/main" id="{74DB051A-3EF7-4B08-A211-CCB823A7A3C4}"/>
              </a:ext>
            </a:extLst>
          </p:cNvPr>
          <p:cNvGraphicFramePr>
            <a:graphicFrameLocks noGrp="1"/>
          </p:cNvGraphicFramePr>
          <p:nvPr>
            <p:extLst>
              <p:ext uri="{D42A27DB-BD31-4B8C-83A1-F6EECF244321}">
                <p14:modId xmlns:p14="http://schemas.microsoft.com/office/powerpoint/2010/main" val="3762027957"/>
              </p:ext>
            </p:extLst>
          </p:nvPr>
        </p:nvGraphicFramePr>
        <p:xfrm>
          <a:off x="479376" y="1268760"/>
          <a:ext cx="8892480" cy="3708400"/>
        </p:xfrm>
        <a:graphic>
          <a:graphicData uri="http://schemas.openxmlformats.org/drawingml/2006/table">
            <a:tbl>
              <a:tblPr firstRow="1" bandRow="1">
                <a:tableStyleId>{5C22544A-7EE6-4342-B048-85BDC9FD1C3A}</a:tableStyleId>
              </a:tblPr>
              <a:tblGrid>
                <a:gridCol w="1778496">
                  <a:extLst>
                    <a:ext uri="{9D8B030D-6E8A-4147-A177-3AD203B41FA5}">
                      <a16:colId xmlns:a16="http://schemas.microsoft.com/office/drawing/2014/main" val="1316733954"/>
                    </a:ext>
                  </a:extLst>
                </a:gridCol>
                <a:gridCol w="1778496">
                  <a:extLst>
                    <a:ext uri="{9D8B030D-6E8A-4147-A177-3AD203B41FA5}">
                      <a16:colId xmlns:a16="http://schemas.microsoft.com/office/drawing/2014/main" val="1192401406"/>
                    </a:ext>
                  </a:extLst>
                </a:gridCol>
                <a:gridCol w="1778496">
                  <a:extLst>
                    <a:ext uri="{9D8B030D-6E8A-4147-A177-3AD203B41FA5}">
                      <a16:colId xmlns:a16="http://schemas.microsoft.com/office/drawing/2014/main" val="2925847742"/>
                    </a:ext>
                  </a:extLst>
                </a:gridCol>
                <a:gridCol w="1778496">
                  <a:extLst>
                    <a:ext uri="{9D8B030D-6E8A-4147-A177-3AD203B41FA5}">
                      <a16:colId xmlns:a16="http://schemas.microsoft.com/office/drawing/2014/main" val="810799408"/>
                    </a:ext>
                  </a:extLst>
                </a:gridCol>
                <a:gridCol w="1778496">
                  <a:extLst>
                    <a:ext uri="{9D8B030D-6E8A-4147-A177-3AD203B41FA5}">
                      <a16:colId xmlns:a16="http://schemas.microsoft.com/office/drawing/2014/main" val="2615484141"/>
                    </a:ext>
                  </a:extLst>
                </a:gridCol>
              </a:tblGrid>
              <a:tr h="370840">
                <a:tc>
                  <a:txBody>
                    <a:bodyPr/>
                    <a:lstStyle/>
                    <a:p>
                      <a:r>
                        <a:rPr lang="en-US" dirty="0">
                          <a:solidFill>
                            <a:schemeClr val="tx1"/>
                          </a:solidFill>
                        </a:rPr>
                        <a:t>Supplier</a:t>
                      </a: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Input</a:t>
                      </a: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Process</a:t>
                      </a: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Output</a:t>
                      </a: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Customer</a:t>
                      </a:r>
                    </a:p>
                  </a:txBody>
                  <a:tcP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2556298"/>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r>
                        <a:rPr lang="en-US" dirty="0">
                          <a:solidFill>
                            <a:schemeClr val="tx1"/>
                          </a:solidFill>
                        </a:rPr>
                        <a:t>Process name</a:t>
                      </a:r>
                    </a:p>
                  </a:txBody>
                  <a:tcPr anchor="ct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7540743"/>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4363297"/>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2223029"/>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0987077"/>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2762791"/>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9738478"/>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5575708"/>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solidFill>
                          <a:schemeClr val="tx1"/>
                        </a:solidFill>
                      </a:endParaRPr>
                    </a:p>
                  </a:txBody>
                  <a:tcPr anchor="ct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0634816"/>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dirty="0">
                        <a:solidFill>
                          <a:schemeClr val="tx1"/>
                        </a:solidFill>
                      </a:endParaRPr>
                    </a:p>
                  </a:txBody>
                  <a:tcPr anchor="ct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7276592"/>
                  </a:ext>
                </a:extLst>
              </a:tr>
            </a:tbl>
          </a:graphicData>
        </a:graphic>
      </p:graphicFrame>
      <p:graphicFrame>
        <p:nvGraphicFramePr>
          <p:cNvPr id="46" name="Diagram 45">
            <a:extLst>
              <a:ext uri="{FF2B5EF4-FFF2-40B4-BE49-F238E27FC236}">
                <a16:creationId xmlns:a16="http://schemas.microsoft.com/office/drawing/2014/main" id="{1BE03FCF-FC83-484B-B530-3C8FE80C004C}"/>
              </a:ext>
            </a:extLst>
          </p:cNvPr>
          <p:cNvGraphicFramePr/>
          <p:nvPr>
            <p:extLst>
              <p:ext uri="{D42A27DB-BD31-4B8C-83A1-F6EECF244321}">
                <p14:modId xmlns:p14="http://schemas.microsoft.com/office/powerpoint/2010/main" val="4058114267"/>
              </p:ext>
            </p:extLst>
          </p:nvPr>
        </p:nvGraphicFramePr>
        <p:xfrm>
          <a:off x="551384" y="5392476"/>
          <a:ext cx="8712968" cy="9888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7" name="Rett linje 46">
            <a:extLst>
              <a:ext uri="{FF2B5EF4-FFF2-40B4-BE49-F238E27FC236}">
                <a16:creationId xmlns:a16="http://schemas.microsoft.com/office/drawing/2014/main" id="{CE83A764-6382-4877-AFC2-E8B5BCAE8BC6}"/>
              </a:ext>
            </a:extLst>
          </p:cNvPr>
          <p:cNvCxnSpPr/>
          <p:nvPr/>
        </p:nvCxnSpPr>
        <p:spPr bwMode="auto">
          <a:xfrm flipV="1">
            <a:off x="551384" y="4977160"/>
            <a:ext cx="3456384" cy="468064"/>
          </a:xfrm>
          <a:prstGeom prst="line">
            <a:avLst/>
          </a:prstGeom>
          <a:solidFill>
            <a:schemeClr val="accent1"/>
          </a:solidFill>
          <a:ln w="19050" cap="flat" cmpd="sng" algn="ctr">
            <a:solidFill>
              <a:schemeClr val="tx1"/>
            </a:solidFill>
            <a:prstDash val="sysDash"/>
            <a:round/>
            <a:headEnd type="none" w="med" len="med"/>
            <a:tailEnd type="none" w="med" len="med"/>
          </a:ln>
          <a:effectLst/>
        </p:spPr>
      </p:cxnSp>
      <p:cxnSp>
        <p:nvCxnSpPr>
          <p:cNvPr id="48" name="Rett linje 47">
            <a:extLst>
              <a:ext uri="{FF2B5EF4-FFF2-40B4-BE49-F238E27FC236}">
                <a16:creationId xmlns:a16="http://schemas.microsoft.com/office/drawing/2014/main" id="{CE127A65-3C4E-4B45-A2CB-478D2D197182}"/>
              </a:ext>
            </a:extLst>
          </p:cNvPr>
          <p:cNvCxnSpPr>
            <a:cxnSpLocks/>
          </p:cNvCxnSpPr>
          <p:nvPr/>
        </p:nvCxnSpPr>
        <p:spPr bwMode="auto">
          <a:xfrm flipH="1" flipV="1">
            <a:off x="5735960" y="4977160"/>
            <a:ext cx="3456384" cy="540072"/>
          </a:xfrm>
          <a:prstGeom prst="line">
            <a:avLst/>
          </a:prstGeom>
          <a:solidFill>
            <a:schemeClr val="accent1"/>
          </a:solidFill>
          <a:ln w="19050" cap="flat" cmpd="sng" algn="ctr">
            <a:solidFill>
              <a:schemeClr val="tx1"/>
            </a:solidFill>
            <a:prstDash val="sysDash"/>
            <a:round/>
            <a:headEnd type="none" w="med" len="med"/>
            <a:tailEnd type="none" w="med" len="med"/>
          </a:ln>
          <a:effectLst/>
        </p:spPr>
      </p:cxnSp>
      <p:grpSp>
        <p:nvGrpSpPr>
          <p:cNvPr id="8" name="Gruppe 7">
            <a:extLst>
              <a:ext uri="{FF2B5EF4-FFF2-40B4-BE49-F238E27FC236}">
                <a16:creationId xmlns:a16="http://schemas.microsoft.com/office/drawing/2014/main" id="{2B5EC8EE-4E54-4341-9676-ECA6836A54C5}"/>
              </a:ext>
            </a:extLst>
          </p:cNvPr>
          <p:cNvGrpSpPr/>
          <p:nvPr/>
        </p:nvGrpSpPr>
        <p:grpSpPr>
          <a:xfrm>
            <a:off x="1199456" y="6583700"/>
            <a:ext cx="1147299" cy="147158"/>
            <a:chOff x="1199456" y="6594210"/>
            <a:chExt cx="1147299" cy="147158"/>
          </a:xfrm>
        </p:grpSpPr>
        <p:sp>
          <p:nvSpPr>
            <p:cNvPr id="9" name="Pil: femkant 8">
              <a:extLst>
                <a:ext uri="{FF2B5EF4-FFF2-40B4-BE49-F238E27FC236}">
                  <a16:creationId xmlns:a16="http://schemas.microsoft.com/office/drawing/2014/main" id="{059E663D-1369-459C-857C-92AB311506CB}"/>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10" name="Pil: vinkeltegn 9">
              <a:extLst>
                <a:ext uri="{FF2B5EF4-FFF2-40B4-BE49-F238E27FC236}">
                  <a16:creationId xmlns:a16="http://schemas.microsoft.com/office/drawing/2014/main" id="{D6D0B12B-524D-469E-878C-48C152BE6AE6}"/>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1" name="Pil: vinkeltegn 10">
              <a:extLst>
                <a:ext uri="{FF2B5EF4-FFF2-40B4-BE49-F238E27FC236}">
                  <a16:creationId xmlns:a16="http://schemas.microsoft.com/office/drawing/2014/main" id="{50A0A0CC-13BA-4742-875D-855851BEB171}"/>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2" name="Pil: vinkeltegn 11">
              <a:extLst>
                <a:ext uri="{FF2B5EF4-FFF2-40B4-BE49-F238E27FC236}">
                  <a16:creationId xmlns:a16="http://schemas.microsoft.com/office/drawing/2014/main" id="{CCF9E307-BCA4-4448-A38D-14BD66BCFEC2}"/>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Diagram 20"/>
          <p:cNvGraphicFramePr/>
          <p:nvPr>
            <p:extLst>
              <p:ext uri="{D42A27DB-BD31-4B8C-83A1-F6EECF244321}">
                <p14:modId xmlns:p14="http://schemas.microsoft.com/office/powerpoint/2010/main" val="2034712032"/>
              </p:ext>
            </p:extLst>
          </p:nvPr>
        </p:nvGraphicFramePr>
        <p:xfrm>
          <a:off x="2714644" y="836712"/>
          <a:ext cx="738188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70722" name="Rectangle 2"/>
          <p:cNvSpPr>
            <a:spLocks noGrp="1" noChangeArrowheads="1"/>
          </p:cNvSpPr>
          <p:nvPr>
            <p:ph type="title"/>
          </p:nvPr>
        </p:nvSpPr>
        <p:spPr>
          <a:xfrm>
            <a:off x="263352" y="260649"/>
            <a:ext cx="10297144" cy="791865"/>
          </a:xfrm>
        </p:spPr>
        <p:txBody>
          <a:bodyPr/>
          <a:lstStyle/>
          <a:p>
            <a:pPr eaLnBrk="1" hangingPunct="1">
              <a:defRPr/>
            </a:pPr>
            <a:r>
              <a:rPr lang="en-US" sz="2800" dirty="0">
                <a:solidFill>
                  <a:srgbClr val="1F4268"/>
                </a:solidFill>
              </a:rPr>
              <a:t>What are the customer and stakeholder requirements? </a:t>
            </a:r>
            <a:br>
              <a:rPr sz="2800" dirty="0">
                <a:solidFill>
                  <a:srgbClr val="1F4268"/>
                </a:solidFill>
              </a:rPr>
            </a:br>
            <a:r>
              <a:rPr lang="en-US" sz="2000" dirty="0">
                <a:solidFill>
                  <a:srgbClr val="1F4268"/>
                </a:solidFill>
              </a:rPr>
              <a:t>(The CTQ tree, specifies the problem statement in terms of performance metrics)</a:t>
            </a:r>
            <a:endParaRPr lang="en-US" sz="3200" dirty="0">
              <a:solidFill>
                <a:srgbClr val="1F4268"/>
              </a:solidFill>
            </a:endParaRPr>
          </a:p>
        </p:txBody>
      </p:sp>
      <p:sp>
        <p:nvSpPr>
          <p:cNvPr id="34819" name="Text Box 4"/>
          <p:cNvSpPr txBox="1">
            <a:spLocks noChangeArrowheads="1"/>
          </p:cNvSpPr>
          <p:nvPr/>
        </p:nvSpPr>
        <p:spPr bwMode="auto">
          <a:xfrm>
            <a:off x="4714876" y="1124744"/>
            <a:ext cx="1338828" cy="646331"/>
          </a:xfrm>
          <a:prstGeom prst="rect">
            <a:avLst/>
          </a:prstGeom>
          <a:noFill/>
          <a:ln w="9525">
            <a:noFill/>
            <a:miter lim="800000"/>
            <a:headEnd/>
            <a:tailEnd/>
          </a:ln>
        </p:spPr>
        <p:txBody>
          <a:bodyPr wrap="none">
            <a:spAutoFit/>
          </a:bodyPr>
          <a:lstStyle/>
          <a:p>
            <a:r>
              <a:rPr lang="en-US" b="1" dirty="0">
                <a:solidFill>
                  <a:srgbClr val="003366"/>
                </a:solidFill>
              </a:rPr>
              <a:t>Drivers/</a:t>
            </a:r>
          </a:p>
          <a:p>
            <a:r>
              <a:rPr lang="en-US" b="1" dirty="0">
                <a:solidFill>
                  <a:srgbClr val="003366"/>
                </a:solidFill>
              </a:rPr>
              <a:t>categories</a:t>
            </a:r>
          </a:p>
        </p:txBody>
      </p:sp>
      <p:sp>
        <p:nvSpPr>
          <p:cNvPr id="34820" name="Text Box 5"/>
          <p:cNvSpPr txBox="1">
            <a:spLocks noChangeArrowheads="1"/>
          </p:cNvSpPr>
          <p:nvPr/>
        </p:nvSpPr>
        <p:spPr bwMode="auto">
          <a:xfrm>
            <a:off x="6810376" y="1183481"/>
            <a:ext cx="864339" cy="369332"/>
          </a:xfrm>
          <a:prstGeom prst="rect">
            <a:avLst/>
          </a:prstGeom>
          <a:noFill/>
          <a:ln w="9525">
            <a:noFill/>
            <a:miter lim="800000"/>
            <a:headEnd/>
            <a:tailEnd/>
          </a:ln>
        </p:spPr>
        <p:txBody>
          <a:bodyPr wrap="none">
            <a:spAutoFit/>
          </a:bodyPr>
          <a:lstStyle/>
          <a:p>
            <a:r>
              <a:rPr lang="en-US" b="1" dirty="0">
                <a:solidFill>
                  <a:srgbClr val="003366"/>
                </a:solidFill>
              </a:rPr>
              <a:t>Metric</a:t>
            </a:r>
          </a:p>
        </p:txBody>
      </p:sp>
      <p:sp>
        <p:nvSpPr>
          <p:cNvPr id="34822" name="Text Box 5"/>
          <p:cNvSpPr txBox="1">
            <a:spLocks noChangeArrowheads="1"/>
          </p:cNvSpPr>
          <p:nvPr/>
        </p:nvSpPr>
        <p:spPr bwMode="auto">
          <a:xfrm>
            <a:off x="8616280" y="1167196"/>
            <a:ext cx="1712912" cy="369332"/>
          </a:xfrm>
          <a:prstGeom prst="rect">
            <a:avLst/>
          </a:prstGeom>
          <a:noFill/>
          <a:ln w="9525">
            <a:noFill/>
            <a:miter lim="800000"/>
            <a:headEnd/>
            <a:tailEnd/>
          </a:ln>
        </p:spPr>
        <p:txBody>
          <a:bodyPr wrap="square">
            <a:spAutoFit/>
          </a:bodyPr>
          <a:lstStyle/>
          <a:p>
            <a:r>
              <a:rPr lang="en-US" b="1" dirty="0">
                <a:solidFill>
                  <a:srgbClr val="003366"/>
                </a:solidFill>
              </a:rPr>
              <a:t>Requirement</a:t>
            </a:r>
          </a:p>
        </p:txBody>
      </p:sp>
      <p:graphicFrame>
        <p:nvGraphicFramePr>
          <p:cNvPr id="25" name="Group 45"/>
          <p:cNvGraphicFramePr>
            <a:graphicFrameLocks noGrp="1"/>
          </p:cNvGraphicFramePr>
          <p:nvPr>
            <p:extLst>
              <p:ext uri="{D42A27DB-BD31-4B8C-83A1-F6EECF244321}">
                <p14:modId xmlns:p14="http://schemas.microsoft.com/office/powerpoint/2010/main" val="2100017514"/>
              </p:ext>
            </p:extLst>
          </p:nvPr>
        </p:nvGraphicFramePr>
        <p:xfrm>
          <a:off x="1894160" y="4934032"/>
          <a:ext cx="8666336" cy="1097280"/>
        </p:xfrm>
        <a:graphic>
          <a:graphicData uri="http://schemas.openxmlformats.org/drawingml/2006/table">
            <a:tbl>
              <a:tblPr/>
              <a:tblGrid>
                <a:gridCol w="2166585">
                  <a:extLst>
                    <a:ext uri="{9D8B030D-6E8A-4147-A177-3AD203B41FA5}">
                      <a16:colId xmlns:a16="http://schemas.microsoft.com/office/drawing/2014/main" val="20000"/>
                    </a:ext>
                  </a:extLst>
                </a:gridCol>
                <a:gridCol w="2166583">
                  <a:extLst>
                    <a:ext uri="{9D8B030D-6E8A-4147-A177-3AD203B41FA5}">
                      <a16:colId xmlns:a16="http://schemas.microsoft.com/office/drawing/2014/main" val="20001"/>
                    </a:ext>
                  </a:extLst>
                </a:gridCol>
                <a:gridCol w="2166585">
                  <a:extLst>
                    <a:ext uri="{9D8B030D-6E8A-4147-A177-3AD203B41FA5}">
                      <a16:colId xmlns:a16="http://schemas.microsoft.com/office/drawing/2014/main" val="20002"/>
                    </a:ext>
                  </a:extLst>
                </a:gridCol>
                <a:gridCol w="2166583">
                  <a:extLst>
                    <a:ext uri="{9D8B030D-6E8A-4147-A177-3AD203B41FA5}">
                      <a16:colId xmlns:a16="http://schemas.microsoft.com/office/drawing/2014/main" val="20003"/>
                    </a:ext>
                  </a:extLst>
                </a:gridCol>
              </a:tblGrid>
              <a:tr h="36576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Metric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Baseline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Project goal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Ideal performance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36576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76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4845" name="TekstSylinder 25"/>
          <p:cNvSpPr txBox="1">
            <a:spLocks noChangeArrowheads="1"/>
          </p:cNvSpPr>
          <p:nvPr/>
        </p:nvSpPr>
        <p:spPr bwMode="auto">
          <a:xfrm>
            <a:off x="1775520" y="4509120"/>
            <a:ext cx="4698722" cy="369332"/>
          </a:xfrm>
          <a:prstGeom prst="rect">
            <a:avLst/>
          </a:prstGeom>
          <a:noFill/>
          <a:ln w="9525">
            <a:noFill/>
            <a:miter lim="800000"/>
            <a:headEnd/>
            <a:tailEnd/>
          </a:ln>
        </p:spPr>
        <p:txBody>
          <a:bodyPr wrap="none">
            <a:spAutoFit/>
          </a:bodyPr>
          <a:lstStyle/>
          <a:p>
            <a:r>
              <a:rPr lang="en-US" dirty="0"/>
              <a:t>Prioritized metrics from the CTQ tree above:</a:t>
            </a:r>
          </a:p>
        </p:txBody>
      </p:sp>
      <p:grpSp>
        <p:nvGrpSpPr>
          <p:cNvPr id="10" name="Gruppe 9">
            <a:extLst>
              <a:ext uri="{FF2B5EF4-FFF2-40B4-BE49-F238E27FC236}">
                <a16:creationId xmlns:a16="http://schemas.microsoft.com/office/drawing/2014/main" id="{455ADA90-C7AF-4BC7-8F3E-703E6BE20387}"/>
              </a:ext>
            </a:extLst>
          </p:cNvPr>
          <p:cNvGrpSpPr/>
          <p:nvPr/>
        </p:nvGrpSpPr>
        <p:grpSpPr>
          <a:xfrm>
            <a:off x="1199456" y="6583700"/>
            <a:ext cx="1147299" cy="147158"/>
            <a:chOff x="1199456" y="6594210"/>
            <a:chExt cx="1147299" cy="147158"/>
          </a:xfrm>
        </p:grpSpPr>
        <p:sp>
          <p:nvSpPr>
            <p:cNvPr id="11" name="Pil: femkant 10">
              <a:extLst>
                <a:ext uri="{FF2B5EF4-FFF2-40B4-BE49-F238E27FC236}">
                  <a16:creationId xmlns:a16="http://schemas.microsoft.com/office/drawing/2014/main" id="{744D9A84-8CE7-4D16-998B-BFA23FC57320}"/>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12" name="Pil: vinkeltegn 11">
              <a:extLst>
                <a:ext uri="{FF2B5EF4-FFF2-40B4-BE49-F238E27FC236}">
                  <a16:creationId xmlns:a16="http://schemas.microsoft.com/office/drawing/2014/main" id="{B804EE54-73B5-409D-84A0-0CE805FA16B5}"/>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3" name="Pil: vinkeltegn 12">
              <a:extLst>
                <a:ext uri="{FF2B5EF4-FFF2-40B4-BE49-F238E27FC236}">
                  <a16:creationId xmlns:a16="http://schemas.microsoft.com/office/drawing/2014/main" id="{D5038D59-E674-44DB-BC41-4943279E7C7E}"/>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4" name="Pil: vinkeltegn 13">
              <a:extLst>
                <a:ext uri="{FF2B5EF4-FFF2-40B4-BE49-F238E27FC236}">
                  <a16:creationId xmlns:a16="http://schemas.microsoft.com/office/drawing/2014/main" id="{0C4854F0-973D-4583-9BDE-EA6B778D30CD}"/>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35360" y="274639"/>
            <a:ext cx="10332640" cy="777875"/>
          </a:xfrm>
        </p:spPr>
        <p:txBody>
          <a:bodyPr/>
          <a:lstStyle/>
          <a:p>
            <a:r>
              <a:rPr lang="en-US" sz="2800" dirty="0">
                <a:solidFill>
                  <a:srgbClr val="1F4268"/>
                </a:solidFill>
              </a:rPr>
              <a:t>Other project scope requirements to ensure </a:t>
            </a:r>
            <a:r>
              <a:rPr lang="en-US" sz="2800" i="1" dirty="0">
                <a:solidFill>
                  <a:srgbClr val="1F4268"/>
                </a:solidFill>
              </a:rPr>
              <a:t>sustain</a:t>
            </a:r>
            <a:r>
              <a:rPr lang="en-US" sz="2800" dirty="0">
                <a:solidFill>
                  <a:srgbClr val="1F4268"/>
                </a:solidFill>
              </a:rPr>
              <a:t> and</a:t>
            </a:r>
            <a:br>
              <a:rPr lang="en-US" sz="2800" dirty="0">
                <a:solidFill>
                  <a:srgbClr val="1F4268"/>
                </a:solidFill>
              </a:rPr>
            </a:br>
            <a:r>
              <a:rPr lang="en-US" sz="3200" i="1" dirty="0">
                <a:solidFill>
                  <a:srgbClr val="1F4268"/>
                </a:solidFill>
              </a:rPr>
              <a:t>future opportunities </a:t>
            </a:r>
            <a:r>
              <a:rPr lang="en-US" sz="2800" dirty="0">
                <a:solidFill>
                  <a:srgbClr val="1F4268"/>
                </a:solidFill>
              </a:rPr>
              <a:t>(only used if relevant)</a:t>
            </a:r>
          </a:p>
        </p:txBody>
      </p:sp>
      <p:graphicFrame>
        <p:nvGraphicFramePr>
          <p:cNvPr id="3" name="Group 45"/>
          <p:cNvGraphicFramePr>
            <a:graphicFrameLocks noGrp="1"/>
          </p:cNvGraphicFramePr>
          <p:nvPr>
            <p:extLst>
              <p:ext uri="{D42A27DB-BD31-4B8C-83A1-F6EECF244321}">
                <p14:modId xmlns:p14="http://schemas.microsoft.com/office/powerpoint/2010/main" val="3809730371"/>
              </p:ext>
            </p:extLst>
          </p:nvPr>
        </p:nvGraphicFramePr>
        <p:xfrm>
          <a:off x="335360" y="1268760"/>
          <a:ext cx="9505056" cy="2088232"/>
        </p:xfrm>
        <a:graphic>
          <a:graphicData uri="http://schemas.openxmlformats.org/drawingml/2006/table">
            <a:tbl>
              <a:tblPr/>
              <a:tblGrid>
                <a:gridCol w="9505056">
                  <a:extLst>
                    <a:ext uri="{9D8B030D-6E8A-4147-A177-3AD203B41FA5}">
                      <a16:colId xmlns:a16="http://schemas.microsoft.com/office/drawing/2014/main" val="20000"/>
                    </a:ext>
                  </a:extLst>
                </a:gridCol>
              </a:tblGrid>
              <a:tr h="557538">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noProof="0" dirty="0">
                          <a:ln>
                            <a:noFill/>
                          </a:ln>
                          <a:solidFill>
                            <a:schemeClr val="tx1"/>
                          </a:solidFill>
                          <a:effectLst/>
                          <a:latin typeface="Arial" charset="0"/>
                        </a:rPr>
                        <a:t>What should be included in the project scope to ensure “sustain” (option)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0"/>
                  </a:ext>
                </a:extLst>
              </a:tr>
              <a:tr h="1530694">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6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6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6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4" name="Group 45"/>
          <p:cNvGraphicFramePr>
            <a:graphicFrameLocks noGrp="1"/>
          </p:cNvGraphicFramePr>
          <p:nvPr>
            <p:extLst>
              <p:ext uri="{D42A27DB-BD31-4B8C-83A1-F6EECF244321}">
                <p14:modId xmlns:p14="http://schemas.microsoft.com/office/powerpoint/2010/main" val="1763847962"/>
              </p:ext>
            </p:extLst>
          </p:nvPr>
        </p:nvGraphicFramePr>
        <p:xfrm>
          <a:off x="335360" y="3657576"/>
          <a:ext cx="9505056" cy="2507728"/>
        </p:xfrm>
        <a:graphic>
          <a:graphicData uri="http://schemas.openxmlformats.org/drawingml/2006/table">
            <a:tbl>
              <a:tblPr/>
              <a:tblGrid>
                <a:gridCol w="9505056">
                  <a:extLst>
                    <a:ext uri="{9D8B030D-6E8A-4147-A177-3AD203B41FA5}">
                      <a16:colId xmlns:a16="http://schemas.microsoft.com/office/drawing/2014/main" val="20000"/>
                    </a:ext>
                  </a:extLst>
                </a:gridCol>
              </a:tblGrid>
              <a:tr h="968432">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noProof="0" dirty="0">
                          <a:ln>
                            <a:noFill/>
                          </a:ln>
                          <a:solidFill>
                            <a:schemeClr val="tx1"/>
                          </a:solidFill>
                          <a:effectLst/>
                          <a:latin typeface="Arial" charset="0"/>
                        </a:rPr>
                        <a:t>What should be included in the project scope to ensure future opportunities/reuse (option)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0"/>
                  </a:ext>
                </a:extLst>
              </a:tr>
              <a:tr h="1539296">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6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6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6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pSp>
        <p:nvGrpSpPr>
          <p:cNvPr id="5" name="Gruppe 4">
            <a:extLst>
              <a:ext uri="{FF2B5EF4-FFF2-40B4-BE49-F238E27FC236}">
                <a16:creationId xmlns:a16="http://schemas.microsoft.com/office/drawing/2014/main" id="{E1A88111-3AD0-4CE1-A19C-4230DB98FCC6}"/>
              </a:ext>
            </a:extLst>
          </p:cNvPr>
          <p:cNvGrpSpPr/>
          <p:nvPr/>
        </p:nvGrpSpPr>
        <p:grpSpPr>
          <a:xfrm>
            <a:off x="1199456" y="6583700"/>
            <a:ext cx="1147299" cy="147158"/>
            <a:chOff x="1199456" y="6594210"/>
            <a:chExt cx="1147299" cy="147158"/>
          </a:xfrm>
        </p:grpSpPr>
        <p:sp>
          <p:nvSpPr>
            <p:cNvPr id="6" name="Pil: femkant 5">
              <a:extLst>
                <a:ext uri="{FF2B5EF4-FFF2-40B4-BE49-F238E27FC236}">
                  <a16:creationId xmlns:a16="http://schemas.microsoft.com/office/drawing/2014/main" id="{AD3F80AE-FE03-45D3-BEB5-D657979500DB}"/>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7" name="Pil: vinkeltegn 6">
              <a:extLst>
                <a:ext uri="{FF2B5EF4-FFF2-40B4-BE49-F238E27FC236}">
                  <a16:creationId xmlns:a16="http://schemas.microsoft.com/office/drawing/2014/main" id="{C867ED65-E1EF-419B-9FC4-AA4553C3BBD9}"/>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8" name="Pil: vinkeltegn 7">
              <a:extLst>
                <a:ext uri="{FF2B5EF4-FFF2-40B4-BE49-F238E27FC236}">
                  <a16:creationId xmlns:a16="http://schemas.microsoft.com/office/drawing/2014/main" id="{50C1B79B-9265-4071-9554-3CE3B658A915}"/>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9" name="Pil: vinkeltegn 8">
              <a:extLst>
                <a:ext uri="{FF2B5EF4-FFF2-40B4-BE49-F238E27FC236}">
                  <a16:creationId xmlns:a16="http://schemas.microsoft.com/office/drawing/2014/main" id="{F285B136-9EB2-4EE3-81F1-AB59FA135270}"/>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extLst>
      <p:ext uri="{BB962C8B-B14F-4D97-AF65-F5344CB8AC3E}">
        <p14:creationId xmlns:p14="http://schemas.microsoft.com/office/powerpoint/2010/main" val="349789657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Rectangle 2"/>
          <p:cNvSpPr>
            <a:spLocks noGrp="1" noChangeArrowheads="1"/>
          </p:cNvSpPr>
          <p:nvPr>
            <p:ph type="title"/>
          </p:nvPr>
        </p:nvSpPr>
        <p:spPr/>
        <p:txBody>
          <a:bodyPr/>
          <a:lstStyle/>
          <a:p>
            <a:pPr eaLnBrk="1" hangingPunct="1">
              <a:defRPr/>
            </a:pPr>
            <a:r>
              <a:rPr lang="en-US" sz="2800" dirty="0">
                <a:solidFill>
                  <a:srgbClr val="1F4268"/>
                </a:solidFill>
              </a:rPr>
              <a:t>Initial estimate of economical gains (business base) and other gains </a:t>
            </a:r>
          </a:p>
        </p:txBody>
      </p:sp>
      <p:graphicFrame>
        <p:nvGraphicFramePr>
          <p:cNvPr id="696323" name="Group 3"/>
          <p:cNvGraphicFramePr>
            <a:graphicFrameLocks noGrp="1"/>
          </p:cNvGraphicFramePr>
          <p:nvPr>
            <p:ph type="tbl" idx="1"/>
            <p:extLst>
              <p:ext uri="{D42A27DB-BD31-4B8C-83A1-F6EECF244321}">
                <p14:modId xmlns:p14="http://schemas.microsoft.com/office/powerpoint/2010/main" val="4055836367"/>
              </p:ext>
            </p:extLst>
          </p:nvPr>
        </p:nvGraphicFramePr>
        <p:xfrm>
          <a:off x="401018" y="1268760"/>
          <a:ext cx="5190926" cy="4466482"/>
        </p:xfrm>
        <a:graphic>
          <a:graphicData uri="http://schemas.openxmlformats.org/drawingml/2006/table">
            <a:tbl>
              <a:tblPr/>
              <a:tblGrid>
                <a:gridCol w="4281644">
                  <a:extLst>
                    <a:ext uri="{9D8B030D-6E8A-4147-A177-3AD203B41FA5}">
                      <a16:colId xmlns:a16="http://schemas.microsoft.com/office/drawing/2014/main" val="20000"/>
                    </a:ext>
                  </a:extLst>
                </a:gridCol>
                <a:gridCol w="909282">
                  <a:extLst>
                    <a:ext uri="{9D8B030D-6E8A-4147-A177-3AD203B41FA5}">
                      <a16:colId xmlns:a16="http://schemas.microsoft.com/office/drawing/2014/main" val="20001"/>
                    </a:ext>
                  </a:extLst>
                </a:gridCol>
              </a:tblGrid>
              <a:tr h="44450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rgbClr val="000080"/>
                          </a:solidFill>
                          <a:effectLst/>
                          <a:latin typeface="Arial" charset="0"/>
                        </a:rPr>
                        <a:t>Income</a:t>
                      </a:r>
                      <a:r>
                        <a:rPr kumimoji="0" lang="en-US" sz="1800" b="1" i="0" u="none" strike="noStrike" cap="none" normalizeH="0" baseline="0">
                          <a:ln>
                            <a:noFill/>
                          </a:ln>
                          <a:solidFill>
                            <a:srgbClr val="000080"/>
                          </a:solidFill>
                          <a:effectLst/>
                          <a:latin typeface="Arial" charset="0"/>
                        </a:rPr>
                        <a:t>/savings</a:t>
                      </a:r>
                      <a:endParaRPr kumimoji="0" lang="en-US" sz="1800" b="1" i="0" u="none" strike="noStrike" cap="none" normalizeH="0" baseline="0" dirty="0">
                        <a:ln>
                          <a:noFill/>
                        </a:ln>
                        <a:solidFill>
                          <a:srgbClr val="000080"/>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rgbClr val="000080"/>
                          </a:solidFill>
                          <a:effectLst/>
                          <a:latin typeface="Arial" charset="0"/>
                        </a:rPr>
                        <a:t>USD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9156">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2913">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450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Sum</a:t>
                      </a:r>
                      <a:r>
                        <a:t> </a:t>
                      </a:r>
                      <a:endParaRPr kumimoji="0" lang="en-US" sz="1800" b="0" i="0" u="none" strike="noStrike" cap="none" normalizeH="0" baseline="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450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a:ln>
                            <a:noFill/>
                          </a:ln>
                          <a:solidFill>
                            <a:srgbClr val="000080"/>
                          </a:solidFill>
                          <a:effectLst/>
                          <a:latin typeface="Arial" charset="0"/>
                        </a:rPr>
                        <a:t>Costs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4500">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4500">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42913">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4450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Sum costs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4450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a:ln>
                            <a:noFill/>
                          </a:ln>
                          <a:solidFill>
                            <a:srgbClr val="000080"/>
                          </a:solidFill>
                          <a:effectLst/>
                          <a:latin typeface="Arial" charset="0"/>
                        </a:rPr>
                        <a:t>Gain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rgbClr val="00008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graphicFrame>
        <p:nvGraphicFramePr>
          <p:cNvPr id="3" name="Tabell 2"/>
          <p:cNvGraphicFramePr>
            <a:graphicFrameLocks noGrp="1"/>
          </p:cNvGraphicFramePr>
          <p:nvPr>
            <p:extLst>
              <p:ext uri="{D42A27DB-BD31-4B8C-83A1-F6EECF244321}">
                <p14:modId xmlns:p14="http://schemas.microsoft.com/office/powerpoint/2010/main" val="3237956760"/>
              </p:ext>
            </p:extLst>
          </p:nvPr>
        </p:nvGraphicFramePr>
        <p:xfrm>
          <a:off x="6744072" y="1266552"/>
          <a:ext cx="5046910" cy="2595880"/>
        </p:xfrm>
        <a:graphic>
          <a:graphicData uri="http://schemas.openxmlformats.org/drawingml/2006/table">
            <a:tbl>
              <a:tblPr>
                <a:tableStyleId>{073A0DAA-6AF3-43AB-8588-CEC1D06C72B9}</a:tableStyleId>
              </a:tblPr>
              <a:tblGrid>
                <a:gridCol w="5046910">
                  <a:extLst>
                    <a:ext uri="{9D8B030D-6E8A-4147-A177-3AD203B41FA5}">
                      <a16:colId xmlns:a16="http://schemas.microsoft.com/office/drawing/2014/main" val="20000"/>
                    </a:ext>
                  </a:extLst>
                </a:gridCol>
              </a:tblGrid>
              <a:tr h="370840">
                <a:tc>
                  <a:txBody>
                    <a:bodyPr/>
                    <a:lstStyle/>
                    <a:p>
                      <a:r>
                        <a:t>Other gains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endParaRPr lang="nb-N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endParaRPr lang="nb-N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endParaRPr lang="nb-N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endParaRPr lang="nb-N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endParaRPr lang="nb-N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endParaRPr lang="nb-N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 name="TekstSylinder 1">
            <a:extLst>
              <a:ext uri="{FF2B5EF4-FFF2-40B4-BE49-F238E27FC236}">
                <a16:creationId xmlns:a16="http://schemas.microsoft.com/office/drawing/2014/main" id="{ABF17531-9986-454D-8BB1-BB1CE4E97452}"/>
              </a:ext>
            </a:extLst>
          </p:cNvPr>
          <p:cNvSpPr txBox="1"/>
          <p:nvPr/>
        </p:nvSpPr>
        <p:spPr>
          <a:xfrm>
            <a:off x="335360" y="5949280"/>
            <a:ext cx="6724918" cy="369332"/>
          </a:xfrm>
          <a:prstGeom prst="rect">
            <a:avLst/>
          </a:prstGeom>
          <a:noFill/>
        </p:spPr>
        <p:txBody>
          <a:bodyPr wrap="none" rtlCol="0">
            <a:spAutoFit/>
          </a:bodyPr>
          <a:lstStyle/>
          <a:p>
            <a:r>
              <a:rPr lang="en-US" dirty="0"/>
              <a:t>Other formats for calculating economical gains may be required.</a:t>
            </a:r>
          </a:p>
        </p:txBody>
      </p:sp>
      <p:grpSp>
        <p:nvGrpSpPr>
          <p:cNvPr id="7" name="Gruppe 6">
            <a:extLst>
              <a:ext uri="{FF2B5EF4-FFF2-40B4-BE49-F238E27FC236}">
                <a16:creationId xmlns:a16="http://schemas.microsoft.com/office/drawing/2014/main" id="{D82F09B6-5975-4BBC-8184-F03FD0DA41FA}"/>
              </a:ext>
            </a:extLst>
          </p:cNvPr>
          <p:cNvGrpSpPr/>
          <p:nvPr/>
        </p:nvGrpSpPr>
        <p:grpSpPr>
          <a:xfrm>
            <a:off x="1199456" y="6583700"/>
            <a:ext cx="1147299" cy="147158"/>
            <a:chOff x="1199456" y="6594210"/>
            <a:chExt cx="1147299" cy="147158"/>
          </a:xfrm>
        </p:grpSpPr>
        <p:sp>
          <p:nvSpPr>
            <p:cNvPr id="8" name="Pil: femkant 7">
              <a:extLst>
                <a:ext uri="{FF2B5EF4-FFF2-40B4-BE49-F238E27FC236}">
                  <a16:creationId xmlns:a16="http://schemas.microsoft.com/office/drawing/2014/main" id="{26490529-C1C5-4A73-BE32-9E421856AE9A}"/>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9" name="Pil: vinkeltegn 8">
              <a:extLst>
                <a:ext uri="{FF2B5EF4-FFF2-40B4-BE49-F238E27FC236}">
                  <a16:creationId xmlns:a16="http://schemas.microsoft.com/office/drawing/2014/main" id="{D2AA27C8-A75F-4D60-9B3D-2CBA7A06FA53}"/>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0" name="Pil: vinkeltegn 9">
              <a:extLst>
                <a:ext uri="{FF2B5EF4-FFF2-40B4-BE49-F238E27FC236}">
                  <a16:creationId xmlns:a16="http://schemas.microsoft.com/office/drawing/2014/main" id="{E57F019E-26C0-47C3-A0E3-1D53D718FBD4}"/>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1" name="Pil: vinkeltegn 10">
              <a:extLst>
                <a:ext uri="{FF2B5EF4-FFF2-40B4-BE49-F238E27FC236}">
                  <a16:creationId xmlns:a16="http://schemas.microsoft.com/office/drawing/2014/main" id="{3F96D2AF-D82F-4ED4-9E4F-5C4ADEF8EF06}"/>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3"/>
          <a:stretch>
            <a:fillRect/>
          </a:stretch>
        </p:blipFill>
        <p:spPr>
          <a:xfrm>
            <a:off x="2522930" y="1251323"/>
            <a:ext cx="7245477" cy="3776419"/>
          </a:xfrm>
          <a:prstGeom prst="rect">
            <a:avLst/>
          </a:prstGeom>
        </p:spPr>
      </p:pic>
      <p:sp>
        <p:nvSpPr>
          <p:cNvPr id="673794" name="Rectangle 2"/>
          <p:cNvSpPr>
            <a:spLocks noGrp="1" noChangeArrowheads="1"/>
          </p:cNvSpPr>
          <p:nvPr>
            <p:ph type="title"/>
          </p:nvPr>
        </p:nvSpPr>
        <p:spPr/>
        <p:txBody>
          <a:bodyPr/>
          <a:lstStyle/>
          <a:p>
            <a:pPr eaLnBrk="1" hangingPunct="1">
              <a:defRPr/>
            </a:pPr>
            <a:r>
              <a:rPr lang="en-US" sz="3200" dirty="0">
                <a:solidFill>
                  <a:srgbClr val="1F4268"/>
                </a:solidFill>
              </a:rPr>
              <a:t>Project schedule (plan)</a:t>
            </a:r>
          </a:p>
        </p:txBody>
      </p:sp>
      <p:sp>
        <p:nvSpPr>
          <p:cNvPr id="40963" name="Text Box 3"/>
          <p:cNvSpPr txBox="1">
            <a:spLocks noChangeArrowheads="1"/>
          </p:cNvSpPr>
          <p:nvPr/>
        </p:nvSpPr>
        <p:spPr bwMode="auto">
          <a:xfrm>
            <a:off x="875423" y="1196752"/>
            <a:ext cx="1172116" cy="369332"/>
          </a:xfrm>
          <a:prstGeom prst="rect">
            <a:avLst/>
          </a:prstGeom>
          <a:noFill/>
          <a:ln w="9525">
            <a:noFill/>
            <a:miter lim="800000"/>
            <a:headEnd/>
            <a:tailEnd/>
          </a:ln>
        </p:spPr>
        <p:txBody>
          <a:bodyPr wrap="none">
            <a:spAutoFit/>
          </a:bodyPr>
          <a:lstStyle/>
          <a:p>
            <a:r>
              <a:rPr lang="en-US" dirty="0"/>
              <a:t>Milestone</a:t>
            </a:r>
          </a:p>
        </p:txBody>
      </p:sp>
      <p:sp>
        <p:nvSpPr>
          <p:cNvPr id="40964" name="Text Box 4"/>
          <p:cNvSpPr txBox="1">
            <a:spLocks noChangeArrowheads="1"/>
          </p:cNvSpPr>
          <p:nvPr/>
        </p:nvSpPr>
        <p:spPr bwMode="auto">
          <a:xfrm>
            <a:off x="887216" y="1964465"/>
            <a:ext cx="915635" cy="369332"/>
          </a:xfrm>
          <a:prstGeom prst="rect">
            <a:avLst/>
          </a:prstGeom>
          <a:noFill/>
          <a:ln w="9525">
            <a:noFill/>
            <a:miter lim="800000"/>
            <a:headEnd/>
            <a:tailEnd/>
          </a:ln>
        </p:spPr>
        <p:txBody>
          <a:bodyPr wrap="none">
            <a:spAutoFit/>
          </a:bodyPr>
          <a:lstStyle/>
          <a:p>
            <a:r>
              <a:rPr lang="en-US" dirty="0"/>
              <a:t>Activity</a:t>
            </a:r>
          </a:p>
        </p:txBody>
      </p:sp>
      <p:sp>
        <p:nvSpPr>
          <p:cNvPr id="40966" name="Line 7"/>
          <p:cNvSpPr>
            <a:spLocks noChangeShapeType="1"/>
          </p:cNvSpPr>
          <p:nvPr/>
        </p:nvSpPr>
        <p:spPr bwMode="auto">
          <a:xfrm flipH="1" flipV="1">
            <a:off x="1658836" y="1538064"/>
            <a:ext cx="1172117" cy="369332"/>
          </a:xfrm>
          <a:prstGeom prst="line">
            <a:avLst/>
          </a:prstGeom>
          <a:noFill/>
          <a:ln w="28575">
            <a:solidFill>
              <a:srgbClr val="993300"/>
            </a:solidFill>
            <a:round/>
            <a:headEnd type="triangle" w="med" len="med"/>
            <a:tailEnd/>
          </a:ln>
        </p:spPr>
        <p:txBody>
          <a:bodyPr/>
          <a:lstStyle/>
          <a:p>
            <a:endParaRPr lang="nb-NO"/>
          </a:p>
        </p:txBody>
      </p:sp>
      <p:sp>
        <p:nvSpPr>
          <p:cNvPr id="40967" name="Line 8"/>
          <p:cNvSpPr>
            <a:spLocks noChangeShapeType="1"/>
          </p:cNvSpPr>
          <p:nvPr/>
        </p:nvSpPr>
        <p:spPr bwMode="auto">
          <a:xfrm flipH="1" flipV="1">
            <a:off x="1765087" y="2214378"/>
            <a:ext cx="1261899" cy="403250"/>
          </a:xfrm>
          <a:prstGeom prst="line">
            <a:avLst/>
          </a:prstGeom>
          <a:noFill/>
          <a:ln w="28575">
            <a:solidFill>
              <a:srgbClr val="993300"/>
            </a:solidFill>
            <a:round/>
            <a:headEnd type="triangle" w="med" len="med"/>
            <a:tailEnd/>
          </a:ln>
        </p:spPr>
        <p:txBody>
          <a:bodyPr/>
          <a:lstStyle/>
          <a:p>
            <a:endParaRPr lang="nb-NO"/>
          </a:p>
        </p:txBody>
      </p:sp>
      <p:graphicFrame>
        <p:nvGraphicFramePr>
          <p:cNvPr id="11" name="Tabell 10"/>
          <p:cNvGraphicFramePr>
            <a:graphicFrameLocks noGrp="1"/>
          </p:cNvGraphicFramePr>
          <p:nvPr>
            <p:extLst>
              <p:ext uri="{D42A27DB-BD31-4B8C-83A1-F6EECF244321}">
                <p14:modId xmlns:p14="http://schemas.microsoft.com/office/powerpoint/2010/main" val="1137552561"/>
              </p:ext>
            </p:extLst>
          </p:nvPr>
        </p:nvGraphicFramePr>
        <p:xfrm>
          <a:off x="2553168" y="5578440"/>
          <a:ext cx="7215240" cy="370840"/>
        </p:xfrm>
        <a:graphic>
          <a:graphicData uri="http://schemas.openxmlformats.org/drawingml/2006/table">
            <a:tbl>
              <a:tblPr firstRow="1" bandRow="1">
                <a:tableStyleId>{93296810-A885-4BE3-A3E7-6D5BEEA58F35}</a:tableStyleId>
              </a:tblPr>
              <a:tblGrid>
                <a:gridCol w="1443048">
                  <a:extLst>
                    <a:ext uri="{9D8B030D-6E8A-4147-A177-3AD203B41FA5}">
                      <a16:colId xmlns:a16="http://schemas.microsoft.com/office/drawing/2014/main" val="20000"/>
                    </a:ext>
                  </a:extLst>
                </a:gridCol>
                <a:gridCol w="1443048">
                  <a:extLst>
                    <a:ext uri="{9D8B030D-6E8A-4147-A177-3AD203B41FA5}">
                      <a16:colId xmlns:a16="http://schemas.microsoft.com/office/drawing/2014/main" val="20001"/>
                    </a:ext>
                  </a:extLst>
                </a:gridCol>
                <a:gridCol w="1443048">
                  <a:extLst>
                    <a:ext uri="{9D8B030D-6E8A-4147-A177-3AD203B41FA5}">
                      <a16:colId xmlns:a16="http://schemas.microsoft.com/office/drawing/2014/main" val="20002"/>
                    </a:ext>
                  </a:extLst>
                </a:gridCol>
                <a:gridCol w="1443048">
                  <a:extLst>
                    <a:ext uri="{9D8B030D-6E8A-4147-A177-3AD203B41FA5}">
                      <a16:colId xmlns:a16="http://schemas.microsoft.com/office/drawing/2014/main" val="20003"/>
                    </a:ext>
                  </a:extLst>
                </a:gridCol>
                <a:gridCol w="1443048">
                  <a:extLst>
                    <a:ext uri="{9D8B030D-6E8A-4147-A177-3AD203B41FA5}">
                      <a16:colId xmlns:a16="http://schemas.microsoft.com/office/drawing/2014/main" val="20004"/>
                    </a:ext>
                  </a:extLst>
                </a:gridCol>
              </a:tblGrid>
              <a:tr h="370840">
                <a:tc>
                  <a:txBody>
                    <a:bodyPr/>
                    <a:lstStyle/>
                    <a:p>
                      <a:r>
                        <a:rPr lang="nb-NO" sz="1600" b="0" dirty="0">
                          <a:solidFill>
                            <a:schemeClr val="tx1"/>
                          </a:solidFill>
                        </a:rPr>
                        <a:t>Date: time:</a:t>
                      </a:r>
                      <a:endParaRPr lang="en-US" sz="1600" b="0" dirty="0">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nb-NO" sz="1600" b="0" dirty="0">
                          <a:solidFill>
                            <a:schemeClr val="tx1"/>
                          </a:solidFill>
                        </a:rPr>
                        <a:t>Date: , time:</a:t>
                      </a:r>
                      <a:endParaRPr lang="en-US" sz="1600" b="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nb-NO" sz="1600" b="0" dirty="0">
                          <a:solidFill>
                            <a:schemeClr val="tx1"/>
                          </a:solidFill>
                        </a:rPr>
                        <a:t>Date: , time:</a:t>
                      </a:r>
                      <a:endParaRPr lang="en-US" sz="1600" b="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nb-NO" sz="1600" b="0" dirty="0">
                          <a:solidFill>
                            <a:schemeClr val="tx1"/>
                          </a:solidFill>
                        </a:rPr>
                        <a:t>Date: , time:</a:t>
                      </a:r>
                      <a:endParaRPr lang="en-US" sz="1600" b="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nb-NO" sz="1600" b="0" dirty="0">
                          <a:solidFill>
                            <a:schemeClr val="tx1"/>
                          </a:solidFill>
                        </a:rPr>
                        <a:t>Date: , time:</a:t>
                      </a:r>
                      <a:endParaRPr lang="en-US" sz="1600" b="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bl>
          </a:graphicData>
        </a:graphic>
      </p:graphicFrame>
      <p:sp>
        <p:nvSpPr>
          <p:cNvPr id="40982" name="TekstSylinder 11"/>
          <p:cNvSpPr txBox="1">
            <a:spLocks noChangeArrowheads="1"/>
          </p:cNvSpPr>
          <p:nvPr/>
        </p:nvSpPr>
        <p:spPr bwMode="auto">
          <a:xfrm>
            <a:off x="2556319" y="5164102"/>
            <a:ext cx="2055713" cy="369888"/>
          </a:xfrm>
          <a:prstGeom prst="rect">
            <a:avLst/>
          </a:prstGeom>
          <a:noFill/>
          <a:ln w="9525">
            <a:noFill/>
            <a:miter lim="800000"/>
            <a:headEnd/>
            <a:tailEnd/>
          </a:ln>
        </p:spPr>
        <p:txBody>
          <a:bodyPr wrap="square">
            <a:spAutoFit/>
          </a:bodyPr>
          <a:lstStyle/>
          <a:p>
            <a:r>
              <a:rPr lang="en-US" dirty="0"/>
              <a:t>Meeting schedule:</a:t>
            </a:r>
          </a:p>
        </p:txBody>
      </p:sp>
      <p:grpSp>
        <p:nvGrpSpPr>
          <p:cNvPr id="12" name="Gruppe 11">
            <a:extLst>
              <a:ext uri="{FF2B5EF4-FFF2-40B4-BE49-F238E27FC236}">
                <a16:creationId xmlns:a16="http://schemas.microsoft.com/office/drawing/2014/main" id="{9569FF8F-B934-46A0-BE34-5F1EC0AA8722}"/>
              </a:ext>
            </a:extLst>
          </p:cNvPr>
          <p:cNvGrpSpPr/>
          <p:nvPr/>
        </p:nvGrpSpPr>
        <p:grpSpPr>
          <a:xfrm>
            <a:off x="1199456" y="6583700"/>
            <a:ext cx="1147299" cy="147158"/>
            <a:chOff x="1199456" y="6594210"/>
            <a:chExt cx="1147299" cy="147158"/>
          </a:xfrm>
        </p:grpSpPr>
        <p:sp>
          <p:nvSpPr>
            <p:cNvPr id="13" name="Pil: femkant 12">
              <a:extLst>
                <a:ext uri="{FF2B5EF4-FFF2-40B4-BE49-F238E27FC236}">
                  <a16:creationId xmlns:a16="http://schemas.microsoft.com/office/drawing/2014/main" id="{55706B90-5D84-4D95-80DC-83C02937FF0F}"/>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14" name="Pil: vinkeltegn 13">
              <a:extLst>
                <a:ext uri="{FF2B5EF4-FFF2-40B4-BE49-F238E27FC236}">
                  <a16:creationId xmlns:a16="http://schemas.microsoft.com/office/drawing/2014/main" id="{1A78ABCF-ACE8-4A90-AE11-D23C37F0984E}"/>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5" name="Pil: vinkeltegn 14">
              <a:extLst>
                <a:ext uri="{FF2B5EF4-FFF2-40B4-BE49-F238E27FC236}">
                  <a16:creationId xmlns:a16="http://schemas.microsoft.com/office/drawing/2014/main" id="{72EEF88F-920D-4BD9-9FD5-7669E706BD62}"/>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6" name="Pil: vinkeltegn 15">
              <a:extLst>
                <a:ext uri="{FF2B5EF4-FFF2-40B4-BE49-F238E27FC236}">
                  <a16:creationId xmlns:a16="http://schemas.microsoft.com/office/drawing/2014/main" id="{79FAA8B7-AEAB-48F0-A970-3B826E4B94C0}"/>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9314" name="Rectangle 2"/>
          <p:cNvSpPr>
            <a:spLocks noGrp="1" noChangeArrowheads="1"/>
          </p:cNvSpPr>
          <p:nvPr>
            <p:ph type="title"/>
          </p:nvPr>
        </p:nvSpPr>
        <p:spPr>
          <a:xfrm>
            <a:off x="263353" y="274639"/>
            <a:ext cx="10009362" cy="777875"/>
          </a:xfrm>
        </p:spPr>
        <p:txBody>
          <a:bodyPr/>
          <a:lstStyle/>
          <a:p>
            <a:pPr eaLnBrk="1" hangingPunct="1">
              <a:spcAft>
                <a:spcPct val="50000"/>
              </a:spcAft>
            </a:pPr>
            <a:r>
              <a:rPr lang="en-US" sz="3200" dirty="0">
                <a:solidFill>
                  <a:srgbClr val="1F4268"/>
                </a:solidFill>
              </a:rPr>
              <a:t>Risk factors and mitigating activities</a:t>
            </a:r>
          </a:p>
        </p:txBody>
      </p:sp>
      <p:graphicFrame>
        <p:nvGraphicFramePr>
          <p:cNvPr id="3" name="Plassholder for innhold 2"/>
          <p:cNvGraphicFramePr>
            <a:graphicFrameLocks noGrp="1"/>
          </p:cNvGraphicFramePr>
          <p:nvPr>
            <p:ph idx="1"/>
            <p:extLst>
              <p:ext uri="{D42A27DB-BD31-4B8C-83A1-F6EECF244321}">
                <p14:modId xmlns:p14="http://schemas.microsoft.com/office/powerpoint/2010/main" val="173540576"/>
              </p:ext>
            </p:extLst>
          </p:nvPr>
        </p:nvGraphicFramePr>
        <p:xfrm>
          <a:off x="407368" y="1484784"/>
          <a:ext cx="11233248" cy="3337560"/>
        </p:xfrm>
        <a:graphic>
          <a:graphicData uri="http://schemas.openxmlformats.org/drawingml/2006/table">
            <a:tbl>
              <a:tblPr bandRow="1">
                <a:tableStyleId>{9DCAF9ED-07DC-4A11-8D7F-57B35C25682E}</a:tableStyleId>
              </a:tblPr>
              <a:tblGrid>
                <a:gridCol w="4474590">
                  <a:extLst>
                    <a:ext uri="{9D8B030D-6E8A-4147-A177-3AD203B41FA5}">
                      <a16:colId xmlns:a16="http://schemas.microsoft.com/office/drawing/2014/main" val="20000"/>
                    </a:ext>
                  </a:extLst>
                </a:gridCol>
                <a:gridCol w="1905305">
                  <a:extLst>
                    <a:ext uri="{9D8B030D-6E8A-4147-A177-3AD203B41FA5}">
                      <a16:colId xmlns:a16="http://schemas.microsoft.com/office/drawing/2014/main" val="20001"/>
                    </a:ext>
                  </a:extLst>
                </a:gridCol>
                <a:gridCol w="4853353">
                  <a:extLst>
                    <a:ext uri="{9D8B030D-6E8A-4147-A177-3AD203B41FA5}">
                      <a16:colId xmlns:a16="http://schemas.microsoft.com/office/drawing/2014/main" val="20002"/>
                    </a:ext>
                  </a:extLst>
                </a:gridCol>
              </a:tblGrid>
              <a:tr h="370840">
                <a:tc>
                  <a:txBody>
                    <a:bodyPr/>
                    <a:lstStyle/>
                    <a:p>
                      <a:r>
                        <a:rPr lang="nb-NO" dirty="0"/>
                        <a:t>Risk f</a:t>
                      </a:r>
                      <a:r>
                        <a:rPr dirty="0"/>
                        <a:t>actors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r>
                        <a:t>Criticality</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r>
                        <a:rPr dirty="0"/>
                        <a:t>What should be done</a:t>
                      </a:r>
                      <a:r>
                        <a:rPr lang="nb-NO" dirty="0"/>
                        <a:t> (</a:t>
                      </a:r>
                      <a:r>
                        <a:rPr lang="en-US" noProof="0" dirty="0"/>
                        <a:t>actions</a:t>
                      </a:r>
                      <a:r>
                        <a:rPr lang="nb-NO" dirty="0"/>
                        <a:t>)</a:t>
                      </a:r>
                      <a:endParaRPr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370840">
                <a:tc>
                  <a:txBody>
                    <a:bodyPr/>
                    <a:lstStyle/>
                    <a:p>
                      <a:endParaRPr lang="nb-NO"/>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endParaRPr lang="nb-NO"/>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0840">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0840">
                <a:tc>
                  <a:txBody>
                    <a:bodyPr/>
                    <a:lstStyle/>
                    <a:p>
                      <a:endParaRPr lang="nb-NO"/>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0840">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nb-NO"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
        <p:nvSpPr>
          <p:cNvPr id="4" name="TekstSylinder 3"/>
          <p:cNvSpPr txBox="1"/>
          <p:nvPr/>
        </p:nvSpPr>
        <p:spPr>
          <a:xfrm>
            <a:off x="333439" y="4931448"/>
            <a:ext cx="4057521" cy="646331"/>
          </a:xfrm>
          <a:prstGeom prst="rect">
            <a:avLst/>
          </a:prstGeom>
          <a:noFill/>
        </p:spPr>
        <p:txBody>
          <a:bodyPr wrap="none" rtlCol="0">
            <a:spAutoFit/>
          </a:bodyPr>
          <a:lstStyle/>
          <a:p>
            <a:r>
              <a:rPr lang="en-US" dirty="0"/>
              <a:t>Criticality scale: 1-5, 5 is most severe.</a:t>
            </a:r>
          </a:p>
          <a:p>
            <a:endParaRPr lang="en-US" dirty="0"/>
          </a:p>
        </p:txBody>
      </p:sp>
      <p:grpSp>
        <p:nvGrpSpPr>
          <p:cNvPr id="6" name="Gruppe 5">
            <a:extLst>
              <a:ext uri="{FF2B5EF4-FFF2-40B4-BE49-F238E27FC236}">
                <a16:creationId xmlns:a16="http://schemas.microsoft.com/office/drawing/2014/main" id="{236D6FAC-191D-4A89-B1BF-464AC4CBF0E4}"/>
              </a:ext>
            </a:extLst>
          </p:cNvPr>
          <p:cNvGrpSpPr/>
          <p:nvPr/>
        </p:nvGrpSpPr>
        <p:grpSpPr>
          <a:xfrm>
            <a:off x="1199456" y="6583700"/>
            <a:ext cx="1147299" cy="147158"/>
            <a:chOff x="1199456" y="6594210"/>
            <a:chExt cx="1147299" cy="147158"/>
          </a:xfrm>
        </p:grpSpPr>
        <p:sp>
          <p:nvSpPr>
            <p:cNvPr id="7" name="Pil: femkant 6">
              <a:extLst>
                <a:ext uri="{FF2B5EF4-FFF2-40B4-BE49-F238E27FC236}">
                  <a16:creationId xmlns:a16="http://schemas.microsoft.com/office/drawing/2014/main" id="{6877AB09-11E0-4218-9F64-E87155C35F73}"/>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9" name="Pil: vinkeltegn 8">
              <a:extLst>
                <a:ext uri="{FF2B5EF4-FFF2-40B4-BE49-F238E27FC236}">
                  <a16:creationId xmlns:a16="http://schemas.microsoft.com/office/drawing/2014/main" id="{EE49AF8E-9641-4A40-AB80-8F687E4C2C4C}"/>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0" name="Pil: vinkeltegn 9">
              <a:extLst>
                <a:ext uri="{FF2B5EF4-FFF2-40B4-BE49-F238E27FC236}">
                  <a16:creationId xmlns:a16="http://schemas.microsoft.com/office/drawing/2014/main" id="{CAE3F7D0-EC3D-4996-84D5-765E9BB760D1}"/>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1" name="Pil: vinkeltegn 10">
              <a:extLst>
                <a:ext uri="{FF2B5EF4-FFF2-40B4-BE49-F238E27FC236}">
                  <a16:creationId xmlns:a16="http://schemas.microsoft.com/office/drawing/2014/main" id="{63D92481-647E-4B24-99F4-F2BEC706DF14}"/>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extLst>
      <p:ext uri="{BB962C8B-B14F-4D97-AF65-F5344CB8AC3E}">
        <p14:creationId xmlns:p14="http://schemas.microsoft.com/office/powerpoint/2010/main" val="29409288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tel 3"/>
          <p:cNvSpPr>
            <a:spLocks noGrp="1"/>
          </p:cNvSpPr>
          <p:nvPr>
            <p:ph type="ctrTitle"/>
          </p:nvPr>
        </p:nvSpPr>
        <p:spPr>
          <a:xfrm>
            <a:off x="767408" y="1988840"/>
            <a:ext cx="7086600" cy="1368152"/>
          </a:xfrm>
          <a:effectLst>
            <a:outerShdw dist="17961" dir="2700000" algn="ctr" rotWithShape="0">
              <a:schemeClr val="hlink"/>
            </a:outerShdw>
          </a:effectLst>
        </p:spPr>
        <p:txBody>
          <a:bodyPr/>
          <a:lstStyle/>
          <a:p>
            <a:r>
              <a:rPr lang="en-US" sz="4000" dirty="0">
                <a:solidFill>
                  <a:srgbClr val="1F4268"/>
                </a:solidFill>
              </a:rPr>
              <a:t>MEASURE &amp; ANALYZE</a:t>
            </a:r>
            <a:br>
              <a:rPr lang="en-US" sz="3200" dirty="0">
                <a:solidFill>
                  <a:srgbClr val="1F4268"/>
                </a:solidFill>
              </a:rPr>
            </a:br>
            <a:r>
              <a:rPr lang="en-US" sz="2000" dirty="0">
                <a:solidFill>
                  <a:srgbClr val="1F4268"/>
                </a:solidFill>
              </a:rPr>
              <a:t>Root causes of inadequate performance of the CTQs</a:t>
            </a:r>
            <a:endParaRPr lang="en-US" sz="3200" dirty="0">
              <a:solidFill>
                <a:srgbClr val="1F4268"/>
              </a:solidFill>
            </a:endParaRPr>
          </a:p>
        </p:txBody>
      </p:sp>
      <p:pic>
        <p:nvPicPr>
          <p:cNvPr id="43010" name="Picture 2" descr="C:\Documents and Settings\sven\Mine dokumenter\Mine bilder\Microsoft Clip Organizer\pe01632_.wmf"/>
          <p:cNvPicPr>
            <a:picLocks noChangeAspect="1" noChangeArrowheads="1"/>
          </p:cNvPicPr>
          <p:nvPr/>
        </p:nvPicPr>
        <p:blipFill>
          <a:blip r:embed="rId3" cstate="print"/>
          <a:srcRect/>
          <a:stretch>
            <a:fillRect/>
          </a:stretch>
        </p:blipFill>
        <p:spPr bwMode="auto">
          <a:xfrm>
            <a:off x="8256240" y="1988840"/>
            <a:ext cx="1884362" cy="1803400"/>
          </a:xfrm>
          <a:prstGeom prst="rect">
            <a:avLst/>
          </a:prstGeom>
          <a:noFill/>
          <a:ln w="9525">
            <a:noFill/>
            <a:miter lim="800000"/>
            <a:headEnd/>
            <a:tailEnd/>
          </a:ln>
        </p:spPr>
      </p:pic>
      <p:grpSp>
        <p:nvGrpSpPr>
          <p:cNvPr id="4" name="Gruppe 3">
            <a:extLst>
              <a:ext uri="{FF2B5EF4-FFF2-40B4-BE49-F238E27FC236}">
                <a16:creationId xmlns:a16="http://schemas.microsoft.com/office/drawing/2014/main" id="{65B98DD8-93FF-4AC6-8353-3173B68A15E2}"/>
              </a:ext>
            </a:extLst>
          </p:cNvPr>
          <p:cNvGrpSpPr/>
          <p:nvPr/>
        </p:nvGrpSpPr>
        <p:grpSpPr>
          <a:xfrm>
            <a:off x="1199456" y="6583700"/>
            <a:ext cx="1147299" cy="147158"/>
            <a:chOff x="1199456" y="6594210"/>
            <a:chExt cx="1147299" cy="147158"/>
          </a:xfrm>
        </p:grpSpPr>
        <p:sp>
          <p:nvSpPr>
            <p:cNvPr id="5" name="Pil: femkant 4">
              <a:extLst>
                <a:ext uri="{FF2B5EF4-FFF2-40B4-BE49-F238E27FC236}">
                  <a16:creationId xmlns:a16="http://schemas.microsoft.com/office/drawing/2014/main" id="{9BE40E44-71C2-478B-928F-0D78E31B8615}"/>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6" name="Pil: vinkeltegn 5">
              <a:extLst>
                <a:ext uri="{FF2B5EF4-FFF2-40B4-BE49-F238E27FC236}">
                  <a16:creationId xmlns:a16="http://schemas.microsoft.com/office/drawing/2014/main" id="{C80C76C6-C692-4528-8F73-BE42788140D4}"/>
                </a:ext>
              </a:extLst>
            </p:cNvPr>
            <p:cNvSpPr/>
            <p:nvPr/>
          </p:nvSpPr>
          <p:spPr>
            <a:xfrm>
              <a:off x="1449725" y="6597352"/>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MA</a:t>
              </a:r>
            </a:p>
          </p:txBody>
        </p:sp>
        <p:sp>
          <p:nvSpPr>
            <p:cNvPr id="7" name="Pil: vinkeltegn 6">
              <a:extLst>
                <a:ext uri="{FF2B5EF4-FFF2-40B4-BE49-F238E27FC236}">
                  <a16:creationId xmlns:a16="http://schemas.microsoft.com/office/drawing/2014/main" id="{856AFFD2-8F9B-4287-82E1-6EBBBF12CBC1}"/>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8" name="Pil: vinkeltegn 7">
              <a:extLst>
                <a:ext uri="{FF2B5EF4-FFF2-40B4-BE49-F238E27FC236}">
                  <a16:creationId xmlns:a16="http://schemas.microsoft.com/office/drawing/2014/main" id="{599AF64C-2D58-4E35-AF8D-FE60355528A4}"/>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23392" y="476672"/>
            <a:ext cx="9448800" cy="1470025"/>
          </a:xfrm>
        </p:spPr>
        <p:txBody>
          <a:bodyPr/>
          <a:lstStyle/>
          <a:p>
            <a:r>
              <a:rPr lang="en-US" dirty="0">
                <a:solidFill>
                  <a:srgbClr val="1F4268"/>
                </a:solidFill>
              </a:rPr>
              <a:t>Project title:</a:t>
            </a:r>
          </a:p>
        </p:txBody>
      </p:sp>
      <p:sp>
        <p:nvSpPr>
          <p:cNvPr id="3" name="Undertittel 2"/>
          <p:cNvSpPr>
            <a:spLocks noGrp="1"/>
          </p:cNvSpPr>
          <p:nvPr>
            <p:ph type="subTitle" idx="1"/>
          </p:nvPr>
        </p:nvSpPr>
        <p:spPr>
          <a:xfrm>
            <a:off x="767408" y="2276872"/>
            <a:ext cx="7086600" cy="1566664"/>
          </a:xfrm>
        </p:spPr>
        <p:txBody>
          <a:bodyPr/>
          <a:lstStyle/>
          <a:p>
            <a:r>
              <a:rPr lang="en-US" sz="2000" dirty="0"/>
              <a:t>Date:</a:t>
            </a:r>
          </a:p>
          <a:p>
            <a:r>
              <a:rPr lang="en-US" sz="2000" dirty="0"/>
              <a:t>Version:</a:t>
            </a:r>
          </a:p>
          <a:p>
            <a:r>
              <a:rPr lang="en-US" sz="2000" dirty="0"/>
              <a:t>Previous version:</a:t>
            </a:r>
          </a:p>
        </p:txBody>
      </p:sp>
    </p:spTree>
    <p:extLst>
      <p:ext uri="{BB962C8B-B14F-4D97-AF65-F5344CB8AC3E}">
        <p14:creationId xmlns:p14="http://schemas.microsoft.com/office/powerpoint/2010/main" val="211129608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title"/>
          </p:nvPr>
        </p:nvSpPr>
        <p:spPr>
          <a:xfrm>
            <a:off x="263352" y="274639"/>
            <a:ext cx="10118898" cy="777875"/>
          </a:xfrm>
        </p:spPr>
        <p:txBody>
          <a:bodyPr/>
          <a:lstStyle/>
          <a:p>
            <a:pPr eaLnBrk="1" hangingPunct="1">
              <a:defRPr/>
            </a:pPr>
            <a:r>
              <a:rPr lang="en-US" sz="3200" dirty="0">
                <a:solidFill>
                  <a:srgbClr val="1F4268"/>
                </a:solidFill>
              </a:rPr>
              <a:t>Direct causes of inadequate performance</a:t>
            </a:r>
          </a:p>
        </p:txBody>
      </p:sp>
      <p:sp>
        <p:nvSpPr>
          <p:cNvPr id="8" name="Rektangel 7"/>
          <p:cNvSpPr/>
          <p:nvPr/>
        </p:nvSpPr>
        <p:spPr>
          <a:xfrm>
            <a:off x="551384" y="3571876"/>
            <a:ext cx="1071562" cy="428625"/>
          </a:xfrm>
          <a:prstGeom prst="rect">
            <a:avLst/>
          </a:prstGeom>
          <a:solidFill>
            <a:schemeClr val="bg1">
              <a:lumMod val="85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a:p>
        </p:txBody>
      </p:sp>
      <p:sp>
        <p:nvSpPr>
          <p:cNvPr id="9" name="Rektangel 8"/>
          <p:cNvSpPr/>
          <p:nvPr/>
        </p:nvSpPr>
        <p:spPr>
          <a:xfrm>
            <a:off x="1995373" y="1214439"/>
            <a:ext cx="1898337" cy="428625"/>
          </a:xfrm>
          <a:prstGeom prst="rect">
            <a:avLst/>
          </a:prstGeom>
          <a:solidFill>
            <a:schemeClr val="bg1">
              <a:lumMod val="85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Category 1</a:t>
            </a:r>
          </a:p>
        </p:txBody>
      </p:sp>
      <p:sp>
        <p:nvSpPr>
          <p:cNvPr id="10" name="Rektangel 9"/>
          <p:cNvSpPr/>
          <p:nvPr/>
        </p:nvSpPr>
        <p:spPr>
          <a:xfrm>
            <a:off x="4424248" y="1214439"/>
            <a:ext cx="1898337" cy="428625"/>
          </a:xfrm>
          <a:prstGeom prst="rect">
            <a:avLst/>
          </a:prstGeom>
          <a:solidFill>
            <a:schemeClr val="bg1">
              <a:lumMod val="85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Category 2</a:t>
            </a:r>
          </a:p>
        </p:txBody>
      </p:sp>
      <p:sp>
        <p:nvSpPr>
          <p:cNvPr id="11" name="Rektangel 10"/>
          <p:cNvSpPr/>
          <p:nvPr/>
        </p:nvSpPr>
        <p:spPr>
          <a:xfrm>
            <a:off x="6673718" y="1214439"/>
            <a:ext cx="1898337" cy="428625"/>
          </a:xfrm>
          <a:prstGeom prst="rect">
            <a:avLst/>
          </a:prstGeom>
          <a:solidFill>
            <a:schemeClr val="bg1">
              <a:lumMod val="85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a:p>
        </p:txBody>
      </p:sp>
      <p:sp>
        <p:nvSpPr>
          <p:cNvPr id="12" name="Rektangel 11"/>
          <p:cNvSpPr/>
          <p:nvPr/>
        </p:nvSpPr>
        <p:spPr>
          <a:xfrm>
            <a:off x="1995373" y="5929314"/>
            <a:ext cx="1898337" cy="428625"/>
          </a:xfrm>
          <a:prstGeom prst="rect">
            <a:avLst/>
          </a:prstGeom>
          <a:solidFill>
            <a:schemeClr val="bg1">
              <a:lumMod val="85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a:p>
        </p:txBody>
      </p:sp>
      <p:sp>
        <p:nvSpPr>
          <p:cNvPr id="13" name="Rektangel 12"/>
          <p:cNvSpPr/>
          <p:nvPr/>
        </p:nvSpPr>
        <p:spPr>
          <a:xfrm>
            <a:off x="4424248" y="5929314"/>
            <a:ext cx="1898337" cy="428625"/>
          </a:xfrm>
          <a:prstGeom prst="rect">
            <a:avLst/>
          </a:prstGeom>
          <a:solidFill>
            <a:schemeClr val="bg1">
              <a:lumMod val="85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a:p>
        </p:txBody>
      </p:sp>
      <p:sp>
        <p:nvSpPr>
          <p:cNvPr id="14" name="Rektangel 13"/>
          <p:cNvSpPr/>
          <p:nvPr/>
        </p:nvSpPr>
        <p:spPr>
          <a:xfrm>
            <a:off x="6673718" y="5929314"/>
            <a:ext cx="1898337" cy="428625"/>
          </a:xfrm>
          <a:prstGeom prst="rect">
            <a:avLst/>
          </a:prstGeom>
          <a:solidFill>
            <a:schemeClr val="bg1">
              <a:lumMod val="85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a:p>
        </p:txBody>
      </p:sp>
      <p:cxnSp>
        <p:nvCxnSpPr>
          <p:cNvPr id="16" name="Rett linje 15"/>
          <p:cNvCxnSpPr>
            <a:stCxn id="8" idx="3"/>
          </p:cNvCxnSpPr>
          <p:nvPr/>
        </p:nvCxnSpPr>
        <p:spPr>
          <a:xfrm>
            <a:off x="1622947" y="3786189"/>
            <a:ext cx="7572375" cy="1587"/>
          </a:xfrm>
          <a:prstGeom prst="line">
            <a:avLst/>
          </a:prstGeom>
          <a:ln w="38100">
            <a:solidFill>
              <a:srgbClr val="003399"/>
            </a:solidFill>
          </a:ln>
        </p:spPr>
        <p:style>
          <a:lnRef idx="1">
            <a:schemeClr val="accent1"/>
          </a:lnRef>
          <a:fillRef idx="0">
            <a:schemeClr val="accent1"/>
          </a:fillRef>
          <a:effectRef idx="0">
            <a:schemeClr val="accent1"/>
          </a:effectRef>
          <a:fontRef idx="minor">
            <a:schemeClr val="tx1"/>
          </a:fontRef>
        </p:style>
      </p:cxnSp>
      <p:cxnSp>
        <p:nvCxnSpPr>
          <p:cNvPr id="17" name="Rett linje 16"/>
          <p:cNvCxnSpPr>
            <a:endCxn id="9" idx="2"/>
          </p:cNvCxnSpPr>
          <p:nvPr/>
        </p:nvCxnSpPr>
        <p:spPr>
          <a:xfrm flipV="1">
            <a:off x="1980135" y="1643063"/>
            <a:ext cx="964407" cy="2143126"/>
          </a:xfrm>
          <a:prstGeom prst="line">
            <a:avLst/>
          </a:prstGeom>
          <a:ln w="38100">
            <a:solidFill>
              <a:srgbClr val="003399"/>
            </a:solidFill>
          </a:ln>
        </p:spPr>
        <p:style>
          <a:lnRef idx="1">
            <a:schemeClr val="accent1"/>
          </a:lnRef>
          <a:fillRef idx="0">
            <a:schemeClr val="accent1"/>
          </a:fillRef>
          <a:effectRef idx="0">
            <a:schemeClr val="accent1"/>
          </a:effectRef>
          <a:fontRef idx="minor">
            <a:schemeClr val="tx1"/>
          </a:fontRef>
        </p:style>
      </p:cxnSp>
      <p:cxnSp>
        <p:nvCxnSpPr>
          <p:cNvPr id="20" name="Rett linje 19"/>
          <p:cNvCxnSpPr/>
          <p:nvPr/>
        </p:nvCxnSpPr>
        <p:spPr>
          <a:xfrm rot="5400000" flipH="1" flipV="1">
            <a:off x="3820047" y="2232026"/>
            <a:ext cx="2143125" cy="965200"/>
          </a:xfrm>
          <a:prstGeom prst="line">
            <a:avLst/>
          </a:prstGeom>
          <a:ln w="38100">
            <a:solidFill>
              <a:srgbClr val="003399"/>
            </a:solidFill>
          </a:ln>
        </p:spPr>
        <p:style>
          <a:lnRef idx="1">
            <a:schemeClr val="accent1"/>
          </a:lnRef>
          <a:fillRef idx="0">
            <a:schemeClr val="accent1"/>
          </a:fillRef>
          <a:effectRef idx="0">
            <a:schemeClr val="accent1"/>
          </a:effectRef>
          <a:fontRef idx="minor">
            <a:schemeClr val="tx1"/>
          </a:fontRef>
        </p:style>
      </p:cxnSp>
      <p:cxnSp>
        <p:nvCxnSpPr>
          <p:cNvPr id="21" name="Rett linje 20"/>
          <p:cNvCxnSpPr/>
          <p:nvPr/>
        </p:nvCxnSpPr>
        <p:spPr>
          <a:xfrm rot="5400000" flipH="1" flipV="1">
            <a:off x="6105236" y="2232820"/>
            <a:ext cx="2143125" cy="963613"/>
          </a:xfrm>
          <a:prstGeom prst="line">
            <a:avLst/>
          </a:prstGeom>
          <a:ln w="38100">
            <a:solidFill>
              <a:srgbClr val="003399"/>
            </a:solidFill>
          </a:ln>
        </p:spPr>
        <p:style>
          <a:lnRef idx="1">
            <a:schemeClr val="accent1"/>
          </a:lnRef>
          <a:fillRef idx="0">
            <a:schemeClr val="accent1"/>
          </a:fillRef>
          <a:effectRef idx="0">
            <a:schemeClr val="accent1"/>
          </a:effectRef>
          <a:fontRef idx="minor">
            <a:schemeClr val="tx1"/>
          </a:fontRef>
        </p:style>
      </p:cxnSp>
      <p:cxnSp>
        <p:nvCxnSpPr>
          <p:cNvPr id="22" name="Rett linje 21"/>
          <p:cNvCxnSpPr>
            <a:endCxn id="12" idx="0"/>
          </p:cNvCxnSpPr>
          <p:nvPr/>
        </p:nvCxnSpPr>
        <p:spPr>
          <a:xfrm>
            <a:off x="1992835" y="3806825"/>
            <a:ext cx="951707" cy="2122488"/>
          </a:xfrm>
          <a:prstGeom prst="line">
            <a:avLst/>
          </a:prstGeom>
          <a:ln w="38100">
            <a:solidFill>
              <a:srgbClr val="003399"/>
            </a:solidFill>
          </a:ln>
        </p:spPr>
        <p:style>
          <a:lnRef idx="1">
            <a:schemeClr val="accent1"/>
          </a:lnRef>
          <a:fillRef idx="0">
            <a:schemeClr val="accent1"/>
          </a:fillRef>
          <a:effectRef idx="0">
            <a:schemeClr val="accent1"/>
          </a:effectRef>
          <a:fontRef idx="minor">
            <a:schemeClr val="tx1"/>
          </a:fontRef>
        </p:style>
      </p:cxnSp>
      <p:cxnSp>
        <p:nvCxnSpPr>
          <p:cNvPr id="24" name="Rett linje 23"/>
          <p:cNvCxnSpPr/>
          <p:nvPr/>
        </p:nvCxnSpPr>
        <p:spPr>
          <a:xfrm rot="16200000" flipH="1">
            <a:off x="3824016" y="4371182"/>
            <a:ext cx="2122487" cy="952500"/>
          </a:xfrm>
          <a:prstGeom prst="line">
            <a:avLst/>
          </a:prstGeom>
          <a:ln w="38100">
            <a:solidFill>
              <a:srgbClr val="003399"/>
            </a:solidFill>
          </a:ln>
        </p:spPr>
        <p:style>
          <a:lnRef idx="1">
            <a:schemeClr val="accent1"/>
          </a:lnRef>
          <a:fillRef idx="0">
            <a:schemeClr val="accent1"/>
          </a:fillRef>
          <a:effectRef idx="0">
            <a:schemeClr val="accent1"/>
          </a:effectRef>
          <a:fontRef idx="minor">
            <a:schemeClr val="tx1"/>
          </a:fontRef>
        </p:style>
      </p:cxnSp>
      <p:cxnSp>
        <p:nvCxnSpPr>
          <p:cNvPr id="25" name="Rett linje 24"/>
          <p:cNvCxnSpPr/>
          <p:nvPr/>
        </p:nvCxnSpPr>
        <p:spPr>
          <a:xfrm rot="16200000" flipH="1">
            <a:off x="6121905" y="4371976"/>
            <a:ext cx="2122487" cy="950913"/>
          </a:xfrm>
          <a:prstGeom prst="line">
            <a:avLst/>
          </a:prstGeom>
          <a:ln w="38100">
            <a:solidFill>
              <a:srgbClr val="003399"/>
            </a:solidFill>
          </a:ln>
        </p:spPr>
        <p:style>
          <a:lnRef idx="1">
            <a:schemeClr val="accent1"/>
          </a:lnRef>
          <a:fillRef idx="0">
            <a:schemeClr val="accent1"/>
          </a:fillRef>
          <a:effectRef idx="0">
            <a:schemeClr val="accent1"/>
          </a:effectRef>
          <a:fontRef idx="minor">
            <a:schemeClr val="tx1"/>
          </a:fontRef>
        </p:style>
      </p:cxnSp>
      <p:grpSp>
        <p:nvGrpSpPr>
          <p:cNvPr id="30" name="Gruppe 29"/>
          <p:cNvGrpSpPr/>
          <p:nvPr/>
        </p:nvGrpSpPr>
        <p:grpSpPr>
          <a:xfrm>
            <a:off x="2655715" y="2071678"/>
            <a:ext cx="2000264" cy="428628"/>
            <a:chOff x="2428860" y="2428868"/>
            <a:chExt cx="2000264" cy="428628"/>
          </a:xfrm>
        </p:grpSpPr>
        <p:sp>
          <p:nvSpPr>
            <p:cNvPr id="18" name="Rektangel 17"/>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29" name="Rett pil 28"/>
            <p:cNvCxnSpPr>
              <a:stCxn id="18"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31" name="Gruppe 30"/>
          <p:cNvGrpSpPr/>
          <p:nvPr/>
        </p:nvGrpSpPr>
        <p:grpSpPr>
          <a:xfrm>
            <a:off x="2265867" y="3000372"/>
            <a:ext cx="2000264" cy="428628"/>
            <a:chOff x="2428860" y="2428868"/>
            <a:chExt cx="2000264" cy="428628"/>
          </a:xfrm>
        </p:grpSpPr>
        <p:sp>
          <p:nvSpPr>
            <p:cNvPr id="32" name="Rektangel 31"/>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33" name="Rett pil 32"/>
            <p:cNvCxnSpPr>
              <a:stCxn id="32"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34" name="Gruppe 33"/>
          <p:cNvGrpSpPr/>
          <p:nvPr/>
        </p:nvGrpSpPr>
        <p:grpSpPr>
          <a:xfrm>
            <a:off x="5051949" y="2071678"/>
            <a:ext cx="2000264" cy="428628"/>
            <a:chOff x="2428860" y="2428868"/>
            <a:chExt cx="2000264" cy="428628"/>
          </a:xfrm>
        </p:grpSpPr>
        <p:sp>
          <p:nvSpPr>
            <p:cNvPr id="35" name="Rektangel 34"/>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36" name="Rett pil 35"/>
            <p:cNvCxnSpPr>
              <a:stCxn id="35"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37" name="Gruppe 36"/>
          <p:cNvGrpSpPr/>
          <p:nvPr/>
        </p:nvGrpSpPr>
        <p:grpSpPr>
          <a:xfrm>
            <a:off x="4662101" y="3000372"/>
            <a:ext cx="2000264" cy="428628"/>
            <a:chOff x="2428860" y="2428868"/>
            <a:chExt cx="2000264" cy="428628"/>
          </a:xfrm>
        </p:grpSpPr>
        <p:sp>
          <p:nvSpPr>
            <p:cNvPr id="38" name="Rektangel 37"/>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39" name="Rett pil 38"/>
            <p:cNvCxnSpPr>
              <a:stCxn id="38"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40" name="Gruppe 39"/>
          <p:cNvGrpSpPr/>
          <p:nvPr/>
        </p:nvGrpSpPr>
        <p:grpSpPr>
          <a:xfrm>
            <a:off x="7370591" y="2071678"/>
            <a:ext cx="2000264" cy="428628"/>
            <a:chOff x="2428860" y="2428868"/>
            <a:chExt cx="2000264" cy="428628"/>
          </a:xfrm>
        </p:grpSpPr>
        <p:sp>
          <p:nvSpPr>
            <p:cNvPr id="41" name="Rektangel 40"/>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42" name="Rett pil 41"/>
            <p:cNvCxnSpPr>
              <a:stCxn id="41"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43" name="Gruppe 42"/>
          <p:cNvGrpSpPr/>
          <p:nvPr/>
        </p:nvGrpSpPr>
        <p:grpSpPr>
          <a:xfrm>
            <a:off x="6980743" y="3000372"/>
            <a:ext cx="2000264" cy="428628"/>
            <a:chOff x="2428860" y="2428868"/>
            <a:chExt cx="2000264" cy="428628"/>
          </a:xfrm>
        </p:grpSpPr>
        <p:sp>
          <p:nvSpPr>
            <p:cNvPr id="44" name="Rektangel 43"/>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45" name="Rett pil 44"/>
            <p:cNvCxnSpPr>
              <a:stCxn id="44"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46" name="Gruppe 45"/>
          <p:cNvGrpSpPr/>
          <p:nvPr/>
        </p:nvGrpSpPr>
        <p:grpSpPr>
          <a:xfrm>
            <a:off x="6980743" y="4214818"/>
            <a:ext cx="2000264" cy="428628"/>
            <a:chOff x="2428860" y="2428868"/>
            <a:chExt cx="2000264" cy="428628"/>
          </a:xfrm>
        </p:grpSpPr>
        <p:sp>
          <p:nvSpPr>
            <p:cNvPr id="47" name="Rektangel 46"/>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48" name="Rett pil 47"/>
            <p:cNvCxnSpPr>
              <a:stCxn id="47"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49" name="Gruppe 48"/>
          <p:cNvGrpSpPr/>
          <p:nvPr/>
        </p:nvGrpSpPr>
        <p:grpSpPr>
          <a:xfrm>
            <a:off x="7376713" y="5143512"/>
            <a:ext cx="2000264" cy="428628"/>
            <a:chOff x="2428860" y="2428868"/>
            <a:chExt cx="2000264" cy="428628"/>
          </a:xfrm>
        </p:grpSpPr>
        <p:sp>
          <p:nvSpPr>
            <p:cNvPr id="50" name="Rektangel 49"/>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51" name="Rett pil 50"/>
            <p:cNvCxnSpPr>
              <a:stCxn id="50"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52" name="Gruppe 51"/>
          <p:cNvGrpSpPr/>
          <p:nvPr/>
        </p:nvGrpSpPr>
        <p:grpSpPr>
          <a:xfrm>
            <a:off x="4694727" y="4214818"/>
            <a:ext cx="2000264" cy="428628"/>
            <a:chOff x="2428860" y="2428868"/>
            <a:chExt cx="2000264" cy="428628"/>
          </a:xfrm>
        </p:grpSpPr>
        <p:sp>
          <p:nvSpPr>
            <p:cNvPr id="53" name="Rektangel 52"/>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54" name="Rett pil 53"/>
            <p:cNvCxnSpPr>
              <a:stCxn id="53"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55" name="Gruppe 54"/>
          <p:cNvGrpSpPr/>
          <p:nvPr/>
        </p:nvGrpSpPr>
        <p:grpSpPr>
          <a:xfrm>
            <a:off x="5090697" y="5143512"/>
            <a:ext cx="2000264" cy="428628"/>
            <a:chOff x="2428860" y="2428868"/>
            <a:chExt cx="2000264" cy="428628"/>
          </a:xfrm>
        </p:grpSpPr>
        <p:sp>
          <p:nvSpPr>
            <p:cNvPr id="56" name="Rektangel 55"/>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57" name="Rett pil 56"/>
            <p:cNvCxnSpPr>
              <a:stCxn id="56"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58" name="Gruppe 57"/>
          <p:cNvGrpSpPr/>
          <p:nvPr/>
        </p:nvGrpSpPr>
        <p:grpSpPr>
          <a:xfrm>
            <a:off x="2265835" y="4214818"/>
            <a:ext cx="2000264" cy="428628"/>
            <a:chOff x="2428860" y="2428868"/>
            <a:chExt cx="2000264" cy="428628"/>
          </a:xfrm>
        </p:grpSpPr>
        <p:sp>
          <p:nvSpPr>
            <p:cNvPr id="59" name="Rektangel 58"/>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60" name="Rett pil 59"/>
            <p:cNvCxnSpPr>
              <a:stCxn id="59"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61" name="Gruppe 60"/>
          <p:cNvGrpSpPr/>
          <p:nvPr/>
        </p:nvGrpSpPr>
        <p:grpSpPr>
          <a:xfrm>
            <a:off x="2661805" y="5143512"/>
            <a:ext cx="2000264" cy="428628"/>
            <a:chOff x="2428860" y="2428868"/>
            <a:chExt cx="2000264" cy="428628"/>
          </a:xfrm>
        </p:grpSpPr>
        <p:sp>
          <p:nvSpPr>
            <p:cNvPr id="62" name="Rektangel 61"/>
            <p:cNvSpPr/>
            <p:nvPr/>
          </p:nvSpPr>
          <p:spPr>
            <a:xfrm>
              <a:off x="3143240" y="2428868"/>
              <a:ext cx="1285884" cy="428628"/>
            </a:xfrm>
            <a:prstGeom prst="rect">
              <a:avLst/>
            </a:prstGeom>
            <a:solidFill>
              <a:srgbClr val="FFCC00"/>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63" name="Rett pil 62"/>
            <p:cNvCxnSpPr>
              <a:stCxn id="62" idx="1"/>
            </p:cNvCxnSpPr>
            <p:nvPr/>
          </p:nvCxnSpPr>
          <p:spPr>
            <a:xfrm rot="10800000">
              <a:off x="2428860" y="2643182"/>
              <a:ext cx="714380" cy="1588"/>
            </a:xfrm>
            <a:prstGeom prst="straightConnector1">
              <a:avLst/>
            </a:prstGeom>
            <a:ln w="28575">
              <a:solidFill>
                <a:srgbClr val="003399"/>
              </a:solidFill>
              <a:tailEnd type="arrow"/>
            </a:ln>
          </p:spPr>
          <p:style>
            <a:lnRef idx="1">
              <a:schemeClr val="accent1"/>
            </a:lnRef>
            <a:fillRef idx="0">
              <a:schemeClr val="accent1"/>
            </a:fillRef>
            <a:effectRef idx="0">
              <a:schemeClr val="accent1"/>
            </a:effectRef>
            <a:fontRef idx="minor">
              <a:schemeClr val="tx1"/>
            </a:fontRef>
          </p:style>
        </p:cxnSp>
      </p:grpSp>
      <p:grpSp>
        <p:nvGrpSpPr>
          <p:cNvPr id="64" name="Gruppe 63">
            <a:extLst>
              <a:ext uri="{FF2B5EF4-FFF2-40B4-BE49-F238E27FC236}">
                <a16:creationId xmlns:a16="http://schemas.microsoft.com/office/drawing/2014/main" id="{E708650B-61D9-47E5-A6DC-1AB4E44B57FC}"/>
              </a:ext>
            </a:extLst>
          </p:cNvPr>
          <p:cNvGrpSpPr/>
          <p:nvPr/>
        </p:nvGrpSpPr>
        <p:grpSpPr>
          <a:xfrm>
            <a:off x="1199456" y="6573190"/>
            <a:ext cx="1147299" cy="147158"/>
            <a:chOff x="1199456" y="6594210"/>
            <a:chExt cx="1147299" cy="147158"/>
          </a:xfrm>
        </p:grpSpPr>
        <p:sp>
          <p:nvSpPr>
            <p:cNvPr id="65" name="Pil: femkant 64">
              <a:extLst>
                <a:ext uri="{FF2B5EF4-FFF2-40B4-BE49-F238E27FC236}">
                  <a16:creationId xmlns:a16="http://schemas.microsoft.com/office/drawing/2014/main" id="{FB738D09-403C-404C-97EB-81C8F9DB2790}"/>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66" name="Pil: vinkeltegn 65">
              <a:extLst>
                <a:ext uri="{FF2B5EF4-FFF2-40B4-BE49-F238E27FC236}">
                  <a16:creationId xmlns:a16="http://schemas.microsoft.com/office/drawing/2014/main" id="{0C3E86B4-60E1-4CAC-A128-5D4ABD218784}"/>
                </a:ext>
              </a:extLst>
            </p:cNvPr>
            <p:cNvSpPr/>
            <p:nvPr/>
          </p:nvSpPr>
          <p:spPr>
            <a:xfrm>
              <a:off x="1449725" y="6597352"/>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MA</a:t>
              </a:r>
            </a:p>
          </p:txBody>
        </p:sp>
        <p:sp>
          <p:nvSpPr>
            <p:cNvPr id="67" name="Pil: vinkeltegn 66">
              <a:extLst>
                <a:ext uri="{FF2B5EF4-FFF2-40B4-BE49-F238E27FC236}">
                  <a16:creationId xmlns:a16="http://schemas.microsoft.com/office/drawing/2014/main" id="{5B20EE7B-B4B7-4A40-88BB-6B88DB325B8B}"/>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68" name="Pil: vinkeltegn 67">
              <a:extLst>
                <a:ext uri="{FF2B5EF4-FFF2-40B4-BE49-F238E27FC236}">
                  <a16:creationId xmlns:a16="http://schemas.microsoft.com/office/drawing/2014/main" id="{165D94E2-621F-44A4-8B73-784135467948}"/>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35361" y="274862"/>
            <a:ext cx="10189766" cy="777875"/>
          </a:xfrm>
        </p:spPr>
        <p:txBody>
          <a:bodyPr/>
          <a:lstStyle/>
          <a:p>
            <a:pPr>
              <a:defRPr/>
            </a:pPr>
            <a:r>
              <a:rPr lang="en-US" sz="3200" dirty="0">
                <a:solidFill>
                  <a:srgbClr val="1F4268"/>
                </a:solidFill>
              </a:rPr>
              <a:t>Arguments for selection of direct causes</a:t>
            </a:r>
            <a:br>
              <a:rPr lang="en-US" sz="3200" dirty="0">
                <a:solidFill>
                  <a:srgbClr val="1F4268"/>
                </a:solidFill>
              </a:rPr>
            </a:br>
            <a:r>
              <a:rPr lang="en-US" sz="2000" dirty="0">
                <a:solidFill>
                  <a:srgbClr val="1F4268"/>
                </a:solidFill>
              </a:rPr>
              <a:t>one table for each CTQ</a:t>
            </a:r>
            <a:endParaRPr lang="en-US" sz="3200" dirty="0">
              <a:solidFill>
                <a:srgbClr val="1F4268"/>
              </a:solidFill>
            </a:endParaRPr>
          </a:p>
        </p:txBody>
      </p:sp>
      <p:graphicFrame>
        <p:nvGraphicFramePr>
          <p:cNvPr id="4" name="Group 5"/>
          <p:cNvGraphicFramePr>
            <a:graphicFrameLocks/>
          </p:cNvGraphicFramePr>
          <p:nvPr>
            <p:extLst>
              <p:ext uri="{D42A27DB-BD31-4B8C-83A1-F6EECF244321}">
                <p14:modId xmlns:p14="http://schemas.microsoft.com/office/powerpoint/2010/main" val="3443798084"/>
              </p:ext>
            </p:extLst>
          </p:nvPr>
        </p:nvGraphicFramePr>
        <p:xfrm>
          <a:off x="407368" y="1268760"/>
          <a:ext cx="11305256" cy="3516616"/>
        </p:xfrm>
        <a:graphic>
          <a:graphicData uri="http://schemas.openxmlformats.org/drawingml/2006/table">
            <a:tbl>
              <a:tblPr/>
              <a:tblGrid>
                <a:gridCol w="1368152">
                  <a:extLst>
                    <a:ext uri="{9D8B030D-6E8A-4147-A177-3AD203B41FA5}">
                      <a16:colId xmlns:a16="http://schemas.microsoft.com/office/drawing/2014/main" val="20000"/>
                    </a:ext>
                  </a:extLst>
                </a:gridCol>
                <a:gridCol w="4608512">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tblGrid>
              <a:tr h="434975">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0" i="0" u="none" strike="noStrike" cap="none" normalizeH="0" baseline="0" dirty="0">
                          <a:ln>
                            <a:noFill/>
                          </a:ln>
                          <a:solidFill>
                            <a:schemeClr val="tx1"/>
                          </a:solidFill>
                          <a:effectLst/>
                          <a:latin typeface="Arial" charset="0"/>
                        </a:rPr>
                        <a:t>Effect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0" i="0" u="none" strike="noStrike" cap="none" normalizeH="0" baseline="0" dirty="0">
                          <a:ln>
                            <a:noFill/>
                          </a:ln>
                          <a:solidFill>
                            <a:schemeClr val="tx1"/>
                          </a:solidFill>
                          <a:effectLst/>
                          <a:latin typeface="Arial" charset="0"/>
                        </a:rPr>
                        <a:t>Selected direct cause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0" i="0" u="none" strike="noStrike" cap="none" normalizeH="0" baseline="0" dirty="0">
                          <a:ln>
                            <a:noFill/>
                          </a:ln>
                          <a:solidFill>
                            <a:schemeClr val="tx1"/>
                          </a:solidFill>
                          <a:effectLst/>
                          <a:latin typeface="Arial" charset="0"/>
                        </a:rPr>
                        <a:t>On what basis was the selection made?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789161">
                <a:tc rowSpan="4">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0" i="0" u="none" strike="noStrike" cap="none" normalizeH="0" baseline="0" dirty="0">
                          <a:ln>
                            <a:noFill/>
                          </a:ln>
                          <a:solidFill>
                            <a:schemeClr val="tx1"/>
                          </a:solidFill>
                          <a:effectLst/>
                          <a:latin typeface="Arial" charset="0"/>
                        </a:rPr>
                        <a:t>Metric</a:t>
                      </a:r>
                    </a:p>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0" i="0" u="none" strike="noStrike" cap="none" normalizeH="0" baseline="0" dirty="0">
                          <a:ln>
                            <a:noFill/>
                          </a:ln>
                          <a:solidFill>
                            <a:schemeClr val="tx1"/>
                          </a:solidFill>
                          <a:effectLst/>
                          <a:latin typeface="Arial" charset="0"/>
                        </a:rPr>
                        <a:t>(CTQ)</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defRPr/>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4975">
                <a:tc vMerge="1">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4975">
                <a:tc vMerge="1">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4975">
                <a:tc vMerge="1">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5" name="Gruppe 4">
            <a:extLst>
              <a:ext uri="{FF2B5EF4-FFF2-40B4-BE49-F238E27FC236}">
                <a16:creationId xmlns:a16="http://schemas.microsoft.com/office/drawing/2014/main" id="{9BDA6EA4-5554-4948-99D1-8906FF199176}"/>
              </a:ext>
            </a:extLst>
          </p:cNvPr>
          <p:cNvGrpSpPr/>
          <p:nvPr/>
        </p:nvGrpSpPr>
        <p:grpSpPr>
          <a:xfrm>
            <a:off x="1199456" y="6573190"/>
            <a:ext cx="1147299" cy="147158"/>
            <a:chOff x="1199456" y="6594210"/>
            <a:chExt cx="1147299" cy="147158"/>
          </a:xfrm>
        </p:grpSpPr>
        <p:sp>
          <p:nvSpPr>
            <p:cNvPr id="6" name="Pil: femkant 5">
              <a:extLst>
                <a:ext uri="{FF2B5EF4-FFF2-40B4-BE49-F238E27FC236}">
                  <a16:creationId xmlns:a16="http://schemas.microsoft.com/office/drawing/2014/main" id="{EA157333-A31F-4DC9-9BE9-BF38352699F9}"/>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7" name="Pil: vinkeltegn 6">
              <a:extLst>
                <a:ext uri="{FF2B5EF4-FFF2-40B4-BE49-F238E27FC236}">
                  <a16:creationId xmlns:a16="http://schemas.microsoft.com/office/drawing/2014/main" id="{2F42833A-CA50-48FB-A02D-B84BAAC34EE3}"/>
                </a:ext>
              </a:extLst>
            </p:cNvPr>
            <p:cNvSpPr/>
            <p:nvPr/>
          </p:nvSpPr>
          <p:spPr>
            <a:xfrm>
              <a:off x="1449725" y="6597352"/>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MA</a:t>
              </a:r>
            </a:p>
          </p:txBody>
        </p:sp>
        <p:sp>
          <p:nvSpPr>
            <p:cNvPr id="8" name="Pil: vinkeltegn 7">
              <a:extLst>
                <a:ext uri="{FF2B5EF4-FFF2-40B4-BE49-F238E27FC236}">
                  <a16:creationId xmlns:a16="http://schemas.microsoft.com/office/drawing/2014/main" id="{E67D9AEB-289A-4933-861F-58AE6A35CF00}"/>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9" name="Pil: vinkeltegn 8">
              <a:extLst>
                <a:ext uri="{FF2B5EF4-FFF2-40B4-BE49-F238E27FC236}">
                  <a16:creationId xmlns:a16="http://schemas.microsoft.com/office/drawing/2014/main" id="{60FAA96A-348B-458C-AE1D-1FE10FF483B8}"/>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tel 8"/>
          <p:cNvSpPr>
            <a:spLocks noGrp="1"/>
          </p:cNvSpPr>
          <p:nvPr>
            <p:ph type="title"/>
          </p:nvPr>
        </p:nvSpPr>
        <p:spPr>
          <a:xfrm>
            <a:off x="304800" y="142876"/>
            <a:ext cx="10363200" cy="909638"/>
          </a:xfrm>
        </p:spPr>
        <p:txBody>
          <a:bodyPr/>
          <a:lstStyle/>
          <a:p>
            <a:pPr>
              <a:defRPr/>
            </a:pPr>
            <a:r>
              <a:rPr lang="en-US" sz="3200" dirty="0">
                <a:solidFill>
                  <a:srgbClr val="1F4268"/>
                </a:solidFill>
              </a:rPr>
              <a:t>Use bullets to visualize causal relationships</a:t>
            </a:r>
            <a:br>
              <a:rPr sz="3200" dirty="0">
                <a:solidFill>
                  <a:srgbClr val="1F4268"/>
                </a:solidFill>
              </a:rPr>
            </a:br>
            <a:r>
              <a:rPr lang="en-US" sz="2000" dirty="0">
                <a:solidFill>
                  <a:srgbClr val="1F4268"/>
                </a:solidFill>
              </a:rPr>
              <a:t>one slide per CTQ</a:t>
            </a:r>
            <a:endParaRPr lang="en-US" sz="3200" dirty="0">
              <a:solidFill>
                <a:srgbClr val="1F4268"/>
              </a:solidFill>
            </a:endParaRPr>
          </a:p>
        </p:txBody>
      </p:sp>
      <p:sp>
        <p:nvSpPr>
          <p:cNvPr id="48130" name="Plassholder for innhold 2"/>
          <p:cNvSpPr>
            <a:spLocks noGrp="1"/>
          </p:cNvSpPr>
          <p:nvPr>
            <p:ph idx="1"/>
          </p:nvPr>
        </p:nvSpPr>
        <p:spPr/>
        <p:txBody>
          <a:bodyPr/>
          <a:lstStyle/>
          <a:p>
            <a:pPr>
              <a:spcBef>
                <a:spcPct val="0"/>
              </a:spcBef>
              <a:spcAft>
                <a:spcPts val="300"/>
              </a:spcAft>
              <a:buNone/>
            </a:pPr>
            <a:r>
              <a:rPr lang="en-US" sz="2800" dirty="0"/>
              <a:t>Category 1 </a:t>
            </a:r>
          </a:p>
          <a:p>
            <a:pPr>
              <a:spcBef>
                <a:spcPct val="0"/>
              </a:spcBef>
              <a:spcAft>
                <a:spcPts val="300"/>
              </a:spcAft>
            </a:pPr>
            <a:r>
              <a:rPr lang="en-US" dirty="0"/>
              <a:t>Direct cause 2</a:t>
            </a:r>
          </a:p>
          <a:p>
            <a:pPr lvl="1">
              <a:spcBef>
                <a:spcPct val="0"/>
              </a:spcBef>
              <a:spcAft>
                <a:spcPts val="300"/>
              </a:spcAft>
            </a:pPr>
            <a:r>
              <a:rPr lang="en-US" sz="2000" dirty="0"/>
              <a:t>Underlying cause</a:t>
            </a:r>
          </a:p>
          <a:p>
            <a:pPr lvl="2">
              <a:spcBef>
                <a:spcPct val="0"/>
              </a:spcBef>
              <a:spcAft>
                <a:spcPts val="300"/>
              </a:spcAft>
            </a:pPr>
            <a:r>
              <a:rPr lang="en-US" sz="1800" dirty="0"/>
              <a:t>Underlying cause</a:t>
            </a:r>
          </a:p>
          <a:p>
            <a:pPr lvl="3">
              <a:spcBef>
                <a:spcPct val="0"/>
              </a:spcBef>
              <a:spcAft>
                <a:spcPts val="300"/>
              </a:spcAft>
            </a:pPr>
            <a:r>
              <a:rPr lang="en-US" sz="1600" dirty="0"/>
              <a:t>root cause</a:t>
            </a:r>
          </a:p>
          <a:p>
            <a:pPr lvl="3">
              <a:spcBef>
                <a:spcPct val="0"/>
              </a:spcBef>
              <a:spcAft>
                <a:spcPts val="300"/>
              </a:spcAft>
            </a:pPr>
            <a:r>
              <a:rPr lang="en-US" sz="1600" dirty="0"/>
              <a:t>root cause</a:t>
            </a:r>
          </a:p>
          <a:p>
            <a:pPr lvl="1">
              <a:spcBef>
                <a:spcPct val="0"/>
              </a:spcBef>
              <a:spcAft>
                <a:spcPts val="300"/>
              </a:spcAft>
            </a:pPr>
            <a:r>
              <a:rPr lang="en-US" sz="2000" dirty="0"/>
              <a:t>Underlying cause</a:t>
            </a:r>
          </a:p>
          <a:p>
            <a:pPr lvl="2">
              <a:spcBef>
                <a:spcPct val="0"/>
              </a:spcBef>
              <a:spcAft>
                <a:spcPts val="300"/>
              </a:spcAft>
            </a:pPr>
            <a:r>
              <a:rPr lang="en-US" sz="1600" dirty="0"/>
              <a:t>Underlying cause</a:t>
            </a:r>
          </a:p>
          <a:p>
            <a:pPr lvl="3">
              <a:spcBef>
                <a:spcPct val="0"/>
              </a:spcBef>
              <a:spcAft>
                <a:spcPts val="300"/>
              </a:spcAft>
            </a:pPr>
            <a:r>
              <a:rPr lang="en-US" sz="1600" dirty="0"/>
              <a:t>root cause</a:t>
            </a:r>
          </a:p>
          <a:p>
            <a:pPr>
              <a:spcBef>
                <a:spcPct val="0"/>
              </a:spcBef>
              <a:spcAft>
                <a:spcPts val="300"/>
              </a:spcAft>
            </a:pPr>
            <a:r>
              <a:rPr lang="en-US" dirty="0"/>
              <a:t>Direct cause 3</a:t>
            </a:r>
          </a:p>
          <a:p>
            <a:pPr lvl="1">
              <a:spcBef>
                <a:spcPct val="0"/>
              </a:spcBef>
              <a:spcAft>
                <a:spcPts val="300"/>
              </a:spcAft>
            </a:pPr>
            <a:r>
              <a:rPr lang="en-US" sz="2000" dirty="0"/>
              <a:t>Underlying cause</a:t>
            </a:r>
          </a:p>
          <a:p>
            <a:pPr lvl="2">
              <a:spcBef>
                <a:spcPct val="0"/>
              </a:spcBef>
              <a:spcAft>
                <a:spcPts val="300"/>
              </a:spcAft>
            </a:pPr>
            <a:r>
              <a:rPr lang="en-US" sz="1800" dirty="0"/>
              <a:t>Underlying cause</a:t>
            </a:r>
          </a:p>
          <a:p>
            <a:pPr lvl="3">
              <a:spcBef>
                <a:spcPct val="0"/>
              </a:spcBef>
              <a:spcAft>
                <a:spcPts val="300"/>
              </a:spcAft>
            </a:pPr>
            <a:r>
              <a:rPr lang="en-US" sz="1600" dirty="0"/>
              <a:t>root cause</a:t>
            </a:r>
          </a:p>
          <a:p>
            <a:pPr lvl="2">
              <a:spcBef>
                <a:spcPct val="0"/>
              </a:spcBef>
              <a:spcAft>
                <a:spcPts val="300"/>
              </a:spcAft>
            </a:pPr>
            <a:r>
              <a:rPr lang="en-US" sz="1800" dirty="0"/>
              <a:t>root cause</a:t>
            </a:r>
          </a:p>
          <a:p>
            <a:endParaRPr lang="en-US" sz="1000" dirty="0"/>
          </a:p>
        </p:txBody>
      </p:sp>
      <p:sp>
        <p:nvSpPr>
          <p:cNvPr id="48131" name="Plassholder for innhold 4"/>
          <p:cNvSpPr>
            <a:spLocks noGrp="1"/>
          </p:cNvSpPr>
          <p:nvPr>
            <p:ph sz="half" idx="4294967295"/>
          </p:nvPr>
        </p:nvSpPr>
        <p:spPr>
          <a:xfrm>
            <a:off x="6286500" y="1143000"/>
            <a:ext cx="4381500" cy="5257800"/>
          </a:xfrm>
        </p:spPr>
        <p:txBody>
          <a:bodyPr/>
          <a:lstStyle/>
          <a:p>
            <a:pPr>
              <a:spcBef>
                <a:spcPct val="0"/>
              </a:spcBef>
              <a:spcAft>
                <a:spcPts val="300"/>
              </a:spcAft>
              <a:buNone/>
            </a:pPr>
            <a:r>
              <a:rPr lang="en-US" sz="2800"/>
              <a:t>Category 4 </a:t>
            </a:r>
          </a:p>
          <a:p>
            <a:pPr>
              <a:spcBef>
                <a:spcPct val="0"/>
              </a:spcBef>
              <a:spcAft>
                <a:spcPts val="300"/>
              </a:spcAft>
            </a:pPr>
            <a:r>
              <a:rPr lang="en-US"/>
              <a:t>Direct cause 6</a:t>
            </a:r>
          </a:p>
          <a:p>
            <a:pPr lvl="1">
              <a:spcBef>
                <a:spcPct val="0"/>
              </a:spcBef>
              <a:spcAft>
                <a:spcPts val="300"/>
              </a:spcAft>
            </a:pPr>
            <a:r>
              <a:rPr lang="en-US" sz="2000"/>
              <a:t>Underlying cause</a:t>
            </a:r>
          </a:p>
          <a:p>
            <a:pPr lvl="2">
              <a:spcBef>
                <a:spcPct val="0"/>
              </a:spcBef>
              <a:spcAft>
                <a:spcPts val="300"/>
              </a:spcAft>
            </a:pPr>
            <a:r>
              <a:rPr lang="en-US" sz="1600"/>
              <a:t>root cause</a:t>
            </a:r>
          </a:p>
          <a:p>
            <a:pPr lvl="2">
              <a:spcBef>
                <a:spcPct val="0"/>
              </a:spcBef>
              <a:spcAft>
                <a:spcPts val="300"/>
              </a:spcAft>
            </a:pPr>
            <a:r>
              <a:rPr lang="en-US" sz="1600"/>
              <a:t>root cause</a:t>
            </a:r>
          </a:p>
          <a:p>
            <a:pPr lvl="1">
              <a:spcBef>
                <a:spcPct val="0"/>
              </a:spcBef>
              <a:spcAft>
                <a:spcPts val="300"/>
              </a:spcAft>
            </a:pPr>
            <a:r>
              <a:rPr lang="en-US" sz="2000"/>
              <a:t>Underlying cause</a:t>
            </a:r>
          </a:p>
          <a:p>
            <a:pPr lvl="2">
              <a:spcBef>
                <a:spcPct val="0"/>
              </a:spcBef>
              <a:spcAft>
                <a:spcPts val="300"/>
              </a:spcAft>
            </a:pPr>
            <a:r>
              <a:rPr lang="en-US"/>
              <a:t>Underlying cause</a:t>
            </a:r>
          </a:p>
          <a:p>
            <a:pPr lvl="3">
              <a:spcBef>
                <a:spcPct val="0"/>
              </a:spcBef>
              <a:spcAft>
                <a:spcPts val="300"/>
              </a:spcAft>
            </a:pPr>
            <a:r>
              <a:rPr lang="en-US" sz="1600"/>
              <a:t>root cause</a:t>
            </a:r>
          </a:p>
          <a:p>
            <a:pPr lvl="3">
              <a:spcBef>
                <a:spcPct val="0"/>
              </a:spcBef>
              <a:spcAft>
                <a:spcPts val="300"/>
              </a:spcAft>
            </a:pPr>
            <a:r>
              <a:rPr lang="en-US" sz="1600"/>
              <a:t>root cause</a:t>
            </a:r>
            <a:endParaRPr lang="en-US" sz="1100"/>
          </a:p>
        </p:txBody>
      </p:sp>
      <p:sp>
        <p:nvSpPr>
          <p:cNvPr id="6" name="Rektangel 5"/>
          <p:cNvSpPr/>
          <p:nvPr/>
        </p:nvSpPr>
        <p:spPr>
          <a:xfrm>
            <a:off x="7667626" y="3643313"/>
            <a:ext cx="1928813" cy="2857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a:p>
        </p:txBody>
      </p:sp>
      <p:sp>
        <p:nvSpPr>
          <p:cNvPr id="7" name="Rektangel 6"/>
          <p:cNvSpPr/>
          <p:nvPr/>
        </p:nvSpPr>
        <p:spPr>
          <a:xfrm>
            <a:off x="1735262" y="5208066"/>
            <a:ext cx="1928812" cy="2857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a:p>
        </p:txBody>
      </p:sp>
      <p:sp>
        <p:nvSpPr>
          <p:cNvPr id="8" name="Rektangel 7"/>
          <p:cNvSpPr/>
          <p:nvPr/>
        </p:nvSpPr>
        <p:spPr>
          <a:xfrm>
            <a:off x="1703512" y="2686733"/>
            <a:ext cx="1928812" cy="2857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a:p>
        </p:txBody>
      </p:sp>
      <p:sp>
        <p:nvSpPr>
          <p:cNvPr id="10" name="Rektangel 9"/>
          <p:cNvSpPr/>
          <p:nvPr/>
        </p:nvSpPr>
        <p:spPr>
          <a:xfrm>
            <a:off x="7243763" y="2357438"/>
            <a:ext cx="1928812" cy="2857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b-NO"/>
          </a:p>
        </p:txBody>
      </p:sp>
      <p:grpSp>
        <p:nvGrpSpPr>
          <p:cNvPr id="12" name="Gruppe 11">
            <a:extLst>
              <a:ext uri="{FF2B5EF4-FFF2-40B4-BE49-F238E27FC236}">
                <a16:creationId xmlns:a16="http://schemas.microsoft.com/office/drawing/2014/main" id="{B4F7C705-36D4-4E84-B2BD-8972C3A337E6}"/>
              </a:ext>
            </a:extLst>
          </p:cNvPr>
          <p:cNvGrpSpPr/>
          <p:nvPr/>
        </p:nvGrpSpPr>
        <p:grpSpPr>
          <a:xfrm>
            <a:off x="1199456" y="6573190"/>
            <a:ext cx="1147299" cy="147158"/>
            <a:chOff x="1199456" y="6594210"/>
            <a:chExt cx="1147299" cy="147158"/>
          </a:xfrm>
        </p:grpSpPr>
        <p:sp>
          <p:nvSpPr>
            <p:cNvPr id="13" name="Pil: femkant 12">
              <a:extLst>
                <a:ext uri="{FF2B5EF4-FFF2-40B4-BE49-F238E27FC236}">
                  <a16:creationId xmlns:a16="http://schemas.microsoft.com/office/drawing/2014/main" id="{7FF6A3C8-4C66-45A4-A6EA-55B09FA8CC3D}"/>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14" name="Pil: vinkeltegn 13">
              <a:extLst>
                <a:ext uri="{FF2B5EF4-FFF2-40B4-BE49-F238E27FC236}">
                  <a16:creationId xmlns:a16="http://schemas.microsoft.com/office/drawing/2014/main" id="{8E4A5D7D-2B65-4CE0-AB8F-BA753B748F45}"/>
                </a:ext>
              </a:extLst>
            </p:cNvPr>
            <p:cNvSpPr/>
            <p:nvPr/>
          </p:nvSpPr>
          <p:spPr>
            <a:xfrm>
              <a:off x="1449725" y="6597352"/>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MA</a:t>
              </a:r>
            </a:p>
          </p:txBody>
        </p:sp>
        <p:sp>
          <p:nvSpPr>
            <p:cNvPr id="15" name="Pil: vinkeltegn 14">
              <a:extLst>
                <a:ext uri="{FF2B5EF4-FFF2-40B4-BE49-F238E27FC236}">
                  <a16:creationId xmlns:a16="http://schemas.microsoft.com/office/drawing/2014/main" id="{AC3194C0-E6DD-4C09-9F45-DF651FC6C2F4}"/>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6" name="Pil: vinkeltegn 15">
              <a:extLst>
                <a:ext uri="{FF2B5EF4-FFF2-40B4-BE49-F238E27FC236}">
                  <a16:creationId xmlns:a16="http://schemas.microsoft.com/office/drawing/2014/main" id="{AB4201B0-2B8B-465C-BFB5-469D8EB66D58}"/>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63353" y="274639"/>
            <a:ext cx="10261774" cy="777875"/>
          </a:xfrm>
        </p:spPr>
        <p:txBody>
          <a:bodyPr/>
          <a:lstStyle/>
          <a:p>
            <a:pPr>
              <a:defRPr/>
            </a:pPr>
            <a:r>
              <a:rPr lang="en-US" sz="3200" dirty="0">
                <a:solidFill>
                  <a:srgbClr val="1F4268"/>
                </a:solidFill>
              </a:rPr>
              <a:t>Arguments for selection of root causes</a:t>
            </a:r>
            <a:br>
              <a:rPr lang="en-US" sz="3200" dirty="0">
                <a:solidFill>
                  <a:srgbClr val="1F4268"/>
                </a:solidFill>
              </a:rPr>
            </a:br>
            <a:r>
              <a:rPr lang="en-US" sz="2000" dirty="0">
                <a:solidFill>
                  <a:srgbClr val="1F4268"/>
                </a:solidFill>
              </a:rPr>
              <a:t>one table for each CTQ</a:t>
            </a:r>
            <a:endParaRPr lang="en-US" sz="3200" dirty="0">
              <a:solidFill>
                <a:srgbClr val="1F4268"/>
              </a:solidFill>
            </a:endParaRPr>
          </a:p>
        </p:txBody>
      </p:sp>
      <p:graphicFrame>
        <p:nvGraphicFramePr>
          <p:cNvPr id="4" name="Group 5"/>
          <p:cNvGraphicFramePr>
            <a:graphicFrameLocks/>
          </p:cNvGraphicFramePr>
          <p:nvPr>
            <p:extLst>
              <p:ext uri="{D42A27DB-BD31-4B8C-83A1-F6EECF244321}">
                <p14:modId xmlns:p14="http://schemas.microsoft.com/office/powerpoint/2010/main" val="2330365169"/>
              </p:ext>
            </p:extLst>
          </p:nvPr>
        </p:nvGraphicFramePr>
        <p:xfrm>
          <a:off x="335360" y="1340768"/>
          <a:ext cx="11377264" cy="3645063"/>
        </p:xfrm>
        <a:graphic>
          <a:graphicData uri="http://schemas.openxmlformats.org/drawingml/2006/table">
            <a:tbl>
              <a:tblPr/>
              <a:tblGrid>
                <a:gridCol w="1221990">
                  <a:extLst>
                    <a:ext uri="{9D8B030D-6E8A-4147-A177-3AD203B41FA5}">
                      <a16:colId xmlns:a16="http://schemas.microsoft.com/office/drawing/2014/main" val="20000"/>
                    </a:ext>
                  </a:extLst>
                </a:gridCol>
                <a:gridCol w="4826682">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tblGrid>
              <a:tr h="588423">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0" i="0" u="none" strike="noStrike" cap="none" normalizeH="0" baseline="0" dirty="0">
                          <a:ln>
                            <a:noFill/>
                          </a:ln>
                          <a:solidFill>
                            <a:schemeClr val="tx1"/>
                          </a:solidFill>
                          <a:effectLst/>
                          <a:latin typeface="Arial" charset="0"/>
                        </a:rPr>
                        <a:t>Effect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0" i="0" u="none" strike="noStrike" cap="none" normalizeH="0" baseline="0" dirty="0">
                          <a:ln>
                            <a:noFill/>
                          </a:ln>
                          <a:solidFill>
                            <a:schemeClr val="tx1"/>
                          </a:solidFill>
                          <a:effectLst/>
                          <a:latin typeface="Arial" charset="0"/>
                        </a:rPr>
                        <a:t>Selected root cause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0" i="0" u="none" strike="noStrike" cap="none" normalizeH="0" baseline="0" dirty="0">
                          <a:ln>
                            <a:noFill/>
                          </a:ln>
                          <a:solidFill>
                            <a:schemeClr val="tx1"/>
                          </a:solidFill>
                          <a:effectLst/>
                          <a:latin typeface="Arial" charset="0"/>
                        </a:rPr>
                        <a:t>On what basis was the selection made?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707720">
                <a:tc rowSpan="4">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0" i="0" u="none" strike="noStrike" cap="none" normalizeH="0" baseline="0" dirty="0">
                          <a:ln>
                            <a:noFill/>
                          </a:ln>
                          <a:solidFill>
                            <a:schemeClr val="tx1"/>
                          </a:solidFill>
                          <a:effectLst/>
                          <a:latin typeface="Arial" charset="0"/>
                        </a:rPr>
                        <a:t>Metric</a:t>
                      </a:r>
                    </a:p>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0" i="0" u="none" strike="noStrike" cap="none" normalizeH="0" baseline="0" dirty="0">
                          <a:ln>
                            <a:noFill/>
                          </a:ln>
                          <a:solidFill>
                            <a:schemeClr val="tx1"/>
                          </a:solidFill>
                          <a:effectLst/>
                          <a:latin typeface="Arial" charset="0"/>
                        </a:rPr>
                        <a:t>(CTQ)</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8423">
                <a:tc vMerge="1">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8423">
                <a:tc vMerge="1">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8423">
                <a:tc vMerge="1">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20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5" name="Gruppe 4">
            <a:extLst>
              <a:ext uri="{FF2B5EF4-FFF2-40B4-BE49-F238E27FC236}">
                <a16:creationId xmlns:a16="http://schemas.microsoft.com/office/drawing/2014/main" id="{28BCCBF6-B0A2-44E9-9416-B68FBE2BD66C}"/>
              </a:ext>
            </a:extLst>
          </p:cNvPr>
          <p:cNvGrpSpPr/>
          <p:nvPr/>
        </p:nvGrpSpPr>
        <p:grpSpPr>
          <a:xfrm>
            <a:off x="1199456" y="6573190"/>
            <a:ext cx="1147299" cy="147158"/>
            <a:chOff x="1199456" y="6594210"/>
            <a:chExt cx="1147299" cy="147158"/>
          </a:xfrm>
        </p:grpSpPr>
        <p:sp>
          <p:nvSpPr>
            <p:cNvPr id="6" name="Pil: femkant 5">
              <a:extLst>
                <a:ext uri="{FF2B5EF4-FFF2-40B4-BE49-F238E27FC236}">
                  <a16:creationId xmlns:a16="http://schemas.microsoft.com/office/drawing/2014/main" id="{28675A7C-AE62-4222-88BB-9083D64FFE61}"/>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7" name="Pil: vinkeltegn 6">
              <a:extLst>
                <a:ext uri="{FF2B5EF4-FFF2-40B4-BE49-F238E27FC236}">
                  <a16:creationId xmlns:a16="http://schemas.microsoft.com/office/drawing/2014/main" id="{90FDF310-7504-4726-9610-A2ECB3352977}"/>
                </a:ext>
              </a:extLst>
            </p:cNvPr>
            <p:cNvSpPr/>
            <p:nvPr/>
          </p:nvSpPr>
          <p:spPr>
            <a:xfrm>
              <a:off x="1449725" y="6597352"/>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MA</a:t>
              </a:r>
            </a:p>
          </p:txBody>
        </p:sp>
        <p:sp>
          <p:nvSpPr>
            <p:cNvPr id="8" name="Pil: vinkeltegn 7">
              <a:extLst>
                <a:ext uri="{FF2B5EF4-FFF2-40B4-BE49-F238E27FC236}">
                  <a16:creationId xmlns:a16="http://schemas.microsoft.com/office/drawing/2014/main" id="{258F41A0-2633-423D-972F-1A739C748F61}"/>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9" name="Pil: vinkeltegn 8">
              <a:extLst>
                <a:ext uri="{FF2B5EF4-FFF2-40B4-BE49-F238E27FC236}">
                  <a16:creationId xmlns:a16="http://schemas.microsoft.com/office/drawing/2014/main" id="{4FBD77ED-BA3B-4085-97F9-172C8007F46F}"/>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2" name="Rectangle 2"/>
          <p:cNvSpPr>
            <a:spLocks noGrp="1" noChangeArrowheads="1"/>
          </p:cNvSpPr>
          <p:nvPr>
            <p:ph type="title"/>
          </p:nvPr>
        </p:nvSpPr>
        <p:spPr>
          <a:xfrm>
            <a:off x="335360" y="188641"/>
            <a:ext cx="9723040" cy="777875"/>
          </a:xfrm>
        </p:spPr>
        <p:txBody>
          <a:bodyPr/>
          <a:lstStyle/>
          <a:p>
            <a:pPr eaLnBrk="1" hangingPunct="1">
              <a:defRPr/>
            </a:pPr>
            <a:r>
              <a:rPr lang="en-US" sz="2800" dirty="0">
                <a:solidFill>
                  <a:srgbClr val="1F4268"/>
                </a:solidFill>
              </a:rPr>
              <a:t>Process maps supporting the selection of direct causes and root causes</a:t>
            </a:r>
          </a:p>
        </p:txBody>
      </p:sp>
      <p:grpSp>
        <p:nvGrpSpPr>
          <p:cNvPr id="6" name="Gruppe 5"/>
          <p:cNvGrpSpPr/>
          <p:nvPr/>
        </p:nvGrpSpPr>
        <p:grpSpPr>
          <a:xfrm>
            <a:off x="2495601" y="1196752"/>
            <a:ext cx="2456981" cy="4723222"/>
            <a:chOff x="5430130" y="191776"/>
            <a:chExt cx="3678374" cy="6232254"/>
          </a:xfrm>
        </p:grpSpPr>
        <p:sp>
          <p:nvSpPr>
            <p:cNvPr id="7" name="Rektangel 6"/>
            <p:cNvSpPr/>
            <p:nvPr/>
          </p:nvSpPr>
          <p:spPr>
            <a:xfrm>
              <a:off x="5731753" y="980808"/>
              <a:ext cx="1440000" cy="720000"/>
            </a:xfrm>
            <a:prstGeom prst="rect">
              <a:avLst/>
            </a:prstGeom>
            <a:ln w="19050" cmpd="sng"/>
          </p:spPr>
          <p:style>
            <a:lnRef idx="2">
              <a:schemeClr val="dk1"/>
            </a:lnRef>
            <a:fillRef idx="1">
              <a:schemeClr val="lt1"/>
            </a:fillRef>
            <a:effectRef idx="0">
              <a:schemeClr val="dk1"/>
            </a:effectRef>
            <a:fontRef idx="minor">
              <a:schemeClr val="dk1"/>
            </a:fontRef>
          </p:style>
          <p:txBody>
            <a:bodyPr anchor="ctr"/>
            <a:lstStyle/>
            <a:p>
              <a:pPr algn="ctr" rtl="0"/>
              <a:r>
                <a:rPr lang="en" sz="1100">
                  <a:cs typeface="Garamond"/>
                </a:rPr>
                <a:t>Register </a:t>
              </a:r>
              <a:br>
                <a:rPr lang="en" sz="1100">
                  <a:cs typeface="Garamond"/>
                </a:rPr>
              </a:br>
              <a:r>
                <a:rPr lang="en" sz="1100">
                  <a:cs typeface="Garamond"/>
                </a:rPr>
                <a:t>order</a:t>
              </a:r>
            </a:p>
          </p:txBody>
        </p:sp>
        <p:sp>
          <p:nvSpPr>
            <p:cNvPr id="8" name="Rektangel 7"/>
            <p:cNvSpPr/>
            <p:nvPr/>
          </p:nvSpPr>
          <p:spPr>
            <a:xfrm>
              <a:off x="5732507" y="1939289"/>
              <a:ext cx="1440000" cy="720000"/>
            </a:xfrm>
            <a:prstGeom prst="rect">
              <a:avLst/>
            </a:prstGeom>
            <a:ln w="19050" cmpd="sng"/>
          </p:spPr>
          <p:style>
            <a:lnRef idx="2">
              <a:schemeClr val="dk1"/>
            </a:lnRef>
            <a:fillRef idx="1">
              <a:schemeClr val="lt1"/>
            </a:fillRef>
            <a:effectRef idx="0">
              <a:schemeClr val="dk1"/>
            </a:effectRef>
            <a:fontRef idx="minor">
              <a:schemeClr val="dk1"/>
            </a:fontRef>
          </p:style>
          <p:txBody>
            <a:bodyPr anchor="ctr"/>
            <a:lstStyle/>
            <a:p>
              <a:pPr algn="ctr" rtl="0"/>
              <a:r>
                <a:rPr lang="en" sz="1100" dirty="0">
                  <a:solidFill>
                    <a:schemeClr val="tx1"/>
                  </a:solidFill>
                  <a:cs typeface="Garamond"/>
                </a:rPr>
                <a:t>Check inventory</a:t>
              </a:r>
            </a:p>
          </p:txBody>
        </p:sp>
        <p:sp>
          <p:nvSpPr>
            <p:cNvPr id="9" name="Rombe 8"/>
            <p:cNvSpPr/>
            <p:nvPr/>
          </p:nvSpPr>
          <p:spPr>
            <a:xfrm>
              <a:off x="5430130" y="2982597"/>
              <a:ext cx="2047874" cy="1108712"/>
            </a:xfrm>
            <a:prstGeom prst="diamond">
              <a:avLst/>
            </a:prstGeom>
            <a:ln w="19050" cmpd="sng"/>
          </p:spPr>
          <p:style>
            <a:lnRef idx="2">
              <a:schemeClr val="dk1"/>
            </a:lnRef>
            <a:fillRef idx="1">
              <a:schemeClr val="lt1"/>
            </a:fillRef>
            <a:effectRef idx="0">
              <a:schemeClr val="dk1"/>
            </a:effectRef>
            <a:fontRef idx="minor">
              <a:schemeClr val="dk1"/>
            </a:fontRef>
          </p:style>
          <p:txBody>
            <a:bodyPr anchor="ctr"/>
            <a:lstStyle/>
            <a:p>
              <a:pPr algn="ctr" rtl="0"/>
              <a:r>
                <a:rPr lang="en" sz="1100" dirty="0">
                  <a:cs typeface="Garamond"/>
                </a:rPr>
                <a:t>Parts available? </a:t>
              </a:r>
            </a:p>
          </p:txBody>
        </p:sp>
        <p:sp>
          <p:nvSpPr>
            <p:cNvPr id="10" name="Rektangel 9"/>
            <p:cNvSpPr/>
            <p:nvPr/>
          </p:nvSpPr>
          <p:spPr>
            <a:xfrm>
              <a:off x="7668504" y="3821433"/>
              <a:ext cx="1440000" cy="720000"/>
            </a:xfrm>
            <a:prstGeom prst="rect">
              <a:avLst/>
            </a:prstGeom>
            <a:ln w="19050" cmpd="sng"/>
          </p:spPr>
          <p:style>
            <a:lnRef idx="2">
              <a:schemeClr val="dk1"/>
            </a:lnRef>
            <a:fillRef idx="1">
              <a:schemeClr val="lt1"/>
            </a:fillRef>
            <a:effectRef idx="0">
              <a:schemeClr val="dk1"/>
            </a:effectRef>
            <a:fontRef idx="minor">
              <a:schemeClr val="dk1"/>
            </a:fontRef>
          </p:style>
          <p:txBody>
            <a:bodyPr anchor="ctr"/>
            <a:lstStyle/>
            <a:p>
              <a:pPr algn="ctr" rtl="0"/>
              <a:r>
                <a:rPr lang="en" sz="1100">
                  <a:cs typeface="Garamond"/>
                </a:rPr>
                <a:t>Order parts</a:t>
              </a:r>
            </a:p>
          </p:txBody>
        </p:sp>
        <p:sp>
          <p:nvSpPr>
            <p:cNvPr id="11" name="Rektangel 10"/>
            <p:cNvSpPr/>
            <p:nvPr/>
          </p:nvSpPr>
          <p:spPr>
            <a:xfrm>
              <a:off x="5731751" y="5016503"/>
              <a:ext cx="1440000" cy="720000"/>
            </a:xfrm>
            <a:prstGeom prst="rect">
              <a:avLst/>
            </a:prstGeom>
            <a:ln w="19050" cmpd="sng"/>
          </p:spPr>
          <p:style>
            <a:lnRef idx="2">
              <a:schemeClr val="dk1"/>
            </a:lnRef>
            <a:fillRef idx="1">
              <a:schemeClr val="lt1"/>
            </a:fillRef>
            <a:effectRef idx="0">
              <a:schemeClr val="dk1"/>
            </a:effectRef>
            <a:fontRef idx="minor">
              <a:schemeClr val="dk1"/>
            </a:fontRef>
          </p:style>
          <p:txBody>
            <a:bodyPr anchor="ctr"/>
            <a:lstStyle/>
            <a:p>
              <a:pPr algn="ctr" rtl="0"/>
              <a:r>
                <a:rPr lang="en" sz="1100">
                  <a:cs typeface="Garamond"/>
                </a:rPr>
                <a:t>Send order confirmation</a:t>
              </a:r>
              <a:endParaRPr lang="en" sz="1100" dirty="0">
                <a:cs typeface="Garamond"/>
              </a:endParaRPr>
            </a:p>
          </p:txBody>
        </p:sp>
        <p:cxnSp>
          <p:nvCxnSpPr>
            <p:cNvPr id="12" name="Rett pil 12"/>
            <p:cNvCxnSpPr>
              <a:stCxn id="22" idx="0"/>
              <a:endCxn id="11" idx="2"/>
            </p:cNvCxnSpPr>
            <p:nvPr/>
          </p:nvCxnSpPr>
          <p:spPr>
            <a:xfrm flipH="1" flipV="1">
              <a:off x="6451751" y="5736503"/>
              <a:ext cx="303" cy="320318"/>
            </a:xfrm>
            <a:prstGeom prst="straightConnector1">
              <a:avLst/>
            </a:prstGeom>
            <a:ln w="19050" cmpd="sng">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3" name="Rett pil 15"/>
            <p:cNvCxnSpPr>
              <a:stCxn id="11" idx="0"/>
            </p:cNvCxnSpPr>
            <p:nvPr/>
          </p:nvCxnSpPr>
          <p:spPr>
            <a:xfrm flipH="1" flipV="1">
              <a:off x="6446129" y="4095750"/>
              <a:ext cx="5622" cy="920753"/>
            </a:xfrm>
            <a:prstGeom prst="straightConnector1">
              <a:avLst/>
            </a:prstGeom>
            <a:ln w="19050" cmpd="sng">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4" name="Rett linje 13"/>
            <p:cNvCxnSpPr>
              <a:stCxn id="8" idx="2"/>
              <a:endCxn id="9" idx="0"/>
            </p:cNvCxnSpPr>
            <p:nvPr/>
          </p:nvCxnSpPr>
          <p:spPr>
            <a:xfrm>
              <a:off x="6452507" y="2659289"/>
              <a:ext cx="1560" cy="323308"/>
            </a:xfrm>
            <a:prstGeom prst="line">
              <a:avLst/>
            </a:prstGeom>
            <a:ln w="19050" cmpd="sng"/>
          </p:spPr>
          <p:style>
            <a:lnRef idx="1">
              <a:schemeClr val="dk1"/>
            </a:lnRef>
            <a:fillRef idx="0">
              <a:schemeClr val="dk1"/>
            </a:fillRef>
            <a:effectRef idx="0">
              <a:schemeClr val="dk1"/>
            </a:effectRef>
            <a:fontRef idx="minor">
              <a:schemeClr val="tx1"/>
            </a:fontRef>
          </p:style>
        </p:cxnSp>
        <p:cxnSp>
          <p:nvCxnSpPr>
            <p:cNvPr id="15" name="Rett linje 14"/>
            <p:cNvCxnSpPr>
              <a:stCxn id="7" idx="2"/>
              <a:endCxn id="8" idx="0"/>
            </p:cNvCxnSpPr>
            <p:nvPr/>
          </p:nvCxnSpPr>
          <p:spPr>
            <a:xfrm>
              <a:off x="6451753" y="1700808"/>
              <a:ext cx="754" cy="238481"/>
            </a:xfrm>
            <a:prstGeom prst="line">
              <a:avLst/>
            </a:prstGeom>
            <a:ln w="19050" cmpd="sng"/>
          </p:spPr>
          <p:style>
            <a:lnRef idx="1">
              <a:schemeClr val="dk1"/>
            </a:lnRef>
            <a:fillRef idx="0">
              <a:schemeClr val="dk1"/>
            </a:fillRef>
            <a:effectRef idx="0">
              <a:schemeClr val="dk1"/>
            </a:effectRef>
            <a:fontRef idx="minor">
              <a:schemeClr val="tx1"/>
            </a:fontRef>
          </p:style>
        </p:cxnSp>
        <p:cxnSp>
          <p:nvCxnSpPr>
            <p:cNvPr id="16" name="Rett linje 15"/>
            <p:cNvCxnSpPr>
              <a:stCxn id="21" idx="2"/>
              <a:endCxn id="7" idx="0"/>
            </p:cNvCxnSpPr>
            <p:nvPr/>
          </p:nvCxnSpPr>
          <p:spPr>
            <a:xfrm>
              <a:off x="6448667" y="680531"/>
              <a:ext cx="3086" cy="300277"/>
            </a:xfrm>
            <a:prstGeom prst="line">
              <a:avLst/>
            </a:prstGeom>
            <a:ln w="19050" cmpd="sng"/>
          </p:spPr>
          <p:style>
            <a:lnRef idx="1">
              <a:schemeClr val="dk1"/>
            </a:lnRef>
            <a:fillRef idx="0">
              <a:schemeClr val="dk1"/>
            </a:fillRef>
            <a:effectRef idx="0">
              <a:schemeClr val="dk1"/>
            </a:effectRef>
            <a:fontRef idx="minor">
              <a:schemeClr val="tx1"/>
            </a:fontRef>
          </p:style>
        </p:cxnSp>
        <p:cxnSp>
          <p:nvCxnSpPr>
            <p:cNvPr id="17" name="Vinkel 43"/>
            <p:cNvCxnSpPr>
              <a:stCxn id="9" idx="3"/>
              <a:endCxn id="10" idx="0"/>
            </p:cNvCxnSpPr>
            <p:nvPr/>
          </p:nvCxnSpPr>
          <p:spPr>
            <a:xfrm>
              <a:off x="7478004" y="3536953"/>
              <a:ext cx="910500" cy="284480"/>
            </a:xfrm>
            <a:prstGeom prst="bentConnector2">
              <a:avLst/>
            </a:prstGeom>
            <a:ln w="19050" cmpd="sng">
              <a:tailEnd type="triangle" w="lg"/>
            </a:ln>
          </p:spPr>
          <p:style>
            <a:lnRef idx="1">
              <a:schemeClr val="dk1"/>
            </a:lnRef>
            <a:fillRef idx="0">
              <a:schemeClr val="dk1"/>
            </a:fillRef>
            <a:effectRef idx="0">
              <a:schemeClr val="dk1"/>
            </a:effectRef>
            <a:fontRef idx="minor">
              <a:schemeClr val="tx1"/>
            </a:fontRef>
          </p:style>
        </p:cxnSp>
        <p:cxnSp>
          <p:nvCxnSpPr>
            <p:cNvPr id="18" name="Vinkel 59"/>
            <p:cNvCxnSpPr>
              <a:endCxn id="10" idx="2"/>
            </p:cNvCxnSpPr>
            <p:nvPr/>
          </p:nvCxnSpPr>
          <p:spPr>
            <a:xfrm flipV="1">
              <a:off x="6454067" y="4541433"/>
              <a:ext cx="1934437" cy="192286"/>
            </a:xfrm>
            <a:prstGeom prst="bentConnector2">
              <a:avLst/>
            </a:prstGeom>
            <a:ln w="19050" cmpd="sng"/>
          </p:spPr>
          <p:style>
            <a:lnRef idx="1">
              <a:schemeClr val="dk1"/>
            </a:lnRef>
            <a:fillRef idx="0">
              <a:schemeClr val="dk1"/>
            </a:fillRef>
            <a:effectRef idx="0">
              <a:schemeClr val="dk1"/>
            </a:effectRef>
            <a:fontRef idx="minor">
              <a:schemeClr val="tx1"/>
            </a:fontRef>
          </p:style>
        </p:cxnSp>
        <p:sp>
          <p:nvSpPr>
            <p:cNvPr id="19" name="TekstSylinder 18"/>
            <p:cNvSpPr txBox="1"/>
            <p:nvPr/>
          </p:nvSpPr>
          <p:spPr>
            <a:xfrm>
              <a:off x="6190222" y="4293987"/>
              <a:ext cx="658046" cy="324887"/>
            </a:xfrm>
            <a:prstGeom prst="rect">
              <a:avLst/>
            </a:prstGeom>
            <a:solidFill>
              <a:schemeClr val="bg1"/>
            </a:solidFill>
          </p:spPr>
          <p:txBody>
            <a:bodyPr wrap="none" rtlCol="0" anchor="ctr">
              <a:spAutoFit/>
            </a:bodyPr>
            <a:lstStyle/>
            <a:p>
              <a:pPr algn="l" rtl="0"/>
              <a:r>
                <a:rPr lang="en" sz="1000">
                  <a:cs typeface="Garamond"/>
                </a:rPr>
                <a:t>YES</a:t>
              </a:r>
              <a:endParaRPr lang="en" sz="1000" dirty="0">
                <a:cs typeface="Garamond"/>
              </a:endParaRPr>
            </a:p>
          </p:txBody>
        </p:sp>
        <p:sp>
          <p:nvSpPr>
            <p:cNvPr id="20" name="TekstSylinder 19"/>
            <p:cNvSpPr txBox="1"/>
            <p:nvPr/>
          </p:nvSpPr>
          <p:spPr>
            <a:xfrm>
              <a:off x="7725513" y="3347621"/>
              <a:ext cx="564450" cy="324887"/>
            </a:xfrm>
            <a:prstGeom prst="rect">
              <a:avLst/>
            </a:prstGeom>
            <a:solidFill>
              <a:srgbClr val="FFFFFF"/>
            </a:solidFill>
          </p:spPr>
          <p:txBody>
            <a:bodyPr wrap="none" rtlCol="0" anchor="ctr">
              <a:spAutoFit/>
            </a:bodyPr>
            <a:lstStyle/>
            <a:p>
              <a:pPr algn="l" rtl="0"/>
              <a:r>
                <a:rPr lang="en" sz="1000">
                  <a:cs typeface="Garamond"/>
                </a:rPr>
                <a:t>NO</a:t>
              </a:r>
              <a:endParaRPr lang="en" sz="1000" dirty="0">
                <a:cs typeface="Garamond"/>
              </a:endParaRPr>
            </a:p>
          </p:txBody>
        </p:sp>
        <p:sp>
          <p:nvSpPr>
            <p:cNvPr id="21" name="Terminator 20"/>
            <p:cNvSpPr/>
            <p:nvPr/>
          </p:nvSpPr>
          <p:spPr>
            <a:xfrm>
              <a:off x="5577467" y="191776"/>
              <a:ext cx="1742400" cy="488755"/>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rtl="0"/>
              <a:r>
                <a:rPr lang="en" sz="1100"/>
                <a:t>Order received</a:t>
              </a:r>
              <a:endParaRPr lang="en" sz="1100" dirty="0"/>
            </a:p>
          </p:txBody>
        </p:sp>
        <p:sp>
          <p:nvSpPr>
            <p:cNvPr id="22" name="Terminator 21"/>
            <p:cNvSpPr/>
            <p:nvPr/>
          </p:nvSpPr>
          <p:spPr>
            <a:xfrm>
              <a:off x="5580854" y="6056821"/>
              <a:ext cx="1742400" cy="367209"/>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rtl="0"/>
              <a:r>
                <a:rPr lang="en" sz="1100"/>
                <a:t>Order closed</a:t>
              </a:r>
              <a:endParaRPr lang="en" sz="1100" dirty="0"/>
            </a:p>
          </p:txBody>
        </p:sp>
      </p:grpSp>
      <p:pic>
        <p:nvPicPr>
          <p:cNvPr id="25" name="Bilde 24"/>
          <p:cNvPicPr>
            <a:picLocks noChangeAspect="1"/>
          </p:cNvPicPr>
          <p:nvPr/>
        </p:nvPicPr>
        <p:blipFill>
          <a:blip r:embed="rId3"/>
          <a:stretch>
            <a:fillRect/>
          </a:stretch>
        </p:blipFill>
        <p:spPr>
          <a:xfrm>
            <a:off x="6594382" y="1196752"/>
            <a:ext cx="3894106" cy="4848119"/>
          </a:xfrm>
          <a:prstGeom prst="rect">
            <a:avLst/>
          </a:prstGeom>
        </p:spPr>
      </p:pic>
      <p:grpSp>
        <p:nvGrpSpPr>
          <p:cNvPr id="23" name="Gruppe 22">
            <a:extLst>
              <a:ext uri="{FF2B5EF4-FFF2-40B4-BE49-F238E27FC236}">
                <a16:creationId xmlns:a16="http://schemas.microsoft.com/office/drawing/2014/main" id="{F34BF432-F935-4A23-91A2-06FFD01BC157}"/>
              </a:ext>
            </a:extLst>
          </p:cNvPr>
          <p:cNvGrpSpPr/>
          <p:nvPr/>
        </p:nvGrpSpPr>
        <p:grpSpPr>
          <a:xfrm>
            <a:off x="1199456" y="6573190"/>
            <a:ext cx="1147299" cy="147158"/>
            <a:chOff x="1199456" y="6594210"/>
            <a:chExt cx="1147299" cy="147158"/>
          </a:xfrm>
        </p:grpSpPr>
        <p:sp>
          <p:nvSpPr>
            <p:cNvPr id="24" name="Pil: femkant 23">
              <a:extLst>
                <a:ext uri="{FF2B5EF4-FFF2-40B4-BE49-F238E27FC236}">
                  <a16:creationId xmlns:a16="http://schemas.microsoft.com/office/drawing/2014/main" id="{B534E258-8910-45B0-BB7A-564B3A506589}"/>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26" name="Pil: vinkeltegn 25">
              <a:extLst>
                <a:ext uri="{FF2B5EF4-FFF2-40B4-BE49-F238E27FC236}">
                  <a16:creationId xmlns:a16="http://schemas.microsoft.com/office/drawing/2014/main" id="{36D7705D-C4EB-483B-8010-D9B9D49051CF}"/>
                </a:ext>
              </a:extLst>
            </p:cNvPr>
            <p:cNvSpPr/>
            <p:nvPr/>
          </p:nvSpPr>
          <p:spPr>
            <a:xfrm>
              <a:off x="1449725" y="6597352"/>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MA</a:t>
              </a:r>
            </a:p>
          </p:txBody>
        </p:sp>
        <p:sp>
          <p:nvSpPr>
            <p:cNvPr id="27" name="Pil: vinkeltegn 26">
              <a:extLst>
                <a:ext uri="{FF2B5EF4-FFF2-40B4-BE49-F238E27FC236}">
                  <a16:creationId xmlns:a16="http://schemas.microsoft.com/office/drawing/2014/main" id="{18D155EC-519C-44E2-856E-152753838CD3}"/>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28" name="Pil: vinkeltegn 27">
              <a:extLst>
                <a:ext uri="{FF2B5EF4-FFF2-40B4-BE49-F238E27FC236}">
                  <a16:creationId xmlns:a16="http://schemas.microsoft.com/office/drawing/2014/main" id="{61807872-3128-4991-B306-08E6892582CF}"/>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Rectangle 2"/>
          <p:cNvSpPr>
            <a:spLocks noGrp="1" noChangeArrowheads="1"/>
          </p:cNvSpPr>
          <p:nvPr>
            <p:ph type="title"/>
          </p:nvPr>
        </p:nvSpPr>
        <p:spPr/>
        <p:txBody>
          <a:bodyPr/>
          <a:lstStyle/>
          <a:p>
            <a:pPr eaLnBrk="1" hangingPunct="1">
              <a:defRPr/>
            </a:pPr>
            <a:r>
              <a:rPr lang="en-US" sz="3200" dirty="0">
                <a:solidFill>
                  <a:srgbClr val="1F4268"/>
                </a:solidFill>
              </a:rPr>
              <a:t>Data collection plan</a:t>
            </a:r>
          </a:p>
        </p:txBody>
      </p:sp>
      <p:sp>
        <p:nvSpPr>
          <p:cNvPr id="55298" name="Rectangle 3"/>
          <p:cNvSpPr>
            <a:spLocks noGrp="1" noChangeArrowheads="1"/>
          </p:cNvSpPr>
          <p:nvPr>
            <p:ph idx="1"/>
          </p:nvPr>
        </p:nvSpPr>
        <p:spPr>
          <a:xfrm>
            <a:off x="304800" y="1143000"/>
            <a:ext cx="8959552" cy="5257800"/>
          </a:xfrm>
        </p:spPr>
        <p:txBody>
          <a:bodyPr/>
          <a:lstStyle/>
          <a:p>
            <a:pPr eaLnBrk="1" hangingPunct="1">
              <a:buClr>
                <a:srgbClr val="003366"/>
              </a:buClr>
            </a:pPr>
            <a:r>
              <a:rPr lang="en-US" dirty="0"/>
              <a:t>What is to be measured (metric):</a:t>
            </a:r>
          </a:p>
          <a:p>
            <a:pPr eaLnBrk="1" hangingPunct="1">
              <a:buClr>
                <a:srgbClr val="003366"/>
              </a:buClr>
            </a:pPr>
            <a:r>
              <a:rPr lang="en-US" dirty="0"/>
              <a:t>What is the purpose of measurement?</a:t>
            </a:r>
          </a:p>
          <a:p>
            <a:pPr eaLnBrk="1" hangingPunct="1">
              <a:buClr>
                <a:srgbClr val="003366"/>
              </a:buClr>
            </a:pPr>
            <a:r>
              <a:rPr lang="en-US" dirty="0"/>
              <a:t>Measurement unit:</a:t>
            </a:r>
          </a:p>
          <a:p>
            <a:pPr eaLnBrk="1" hangingPunct="1">
              <a:buClr>
                <a:srgbClr val="003366"/>
              </a:buClr>
            </a:pPr>
            <a:r>
              <a:rPr lang="en-US" dirty="0"/>
              <a:t>Additional information (attribute information) to be registered and linked to the measurements:</a:t>
            </a:r>
          </a:p>
          <a:p>
            <a:pPr eaLnBrk="1" hangingPunct="1">
              <a:buClr>
                <a:srgbClr val="003366"/>
              </a:buClr>
            </a:pPr>
            <a:r>
              <a:rPr lang="en-US" dirty="0"/>
              <a:t>Frequency/duration/number of measurement points:</a:t>
            </a:r>
          </a:p>
          <a:p>
            <a:pPr eaLnBrk="1" hangingPunct="1">
              <a:buClr>
                <a:srgbClr val="003366"/>
              </a:buClr>
            </a:pPr>
            <a:r>
              <a:rPr lang="en-US" dirty="0"/>
              <a:t>Responsibility:</a:t>
            </a:r>
          </a:p>
          <a:p>
            <a:pPr eaLnBrk="1" hangingPunct="1">
              <a:buClr>
                <a:srgbClr val="003366"/>
              </a:buClr>
            </a:pPr>
            <a:r>
              <a:rPr lang="en-US" dirty="0"/>
              <a:t>Measuring equipment:</a:t>
            </a:r>
          </a:p>
          <a:p>
            <a:pPr eaLnBrk="1" hangingPunct="1">
              <a:buClr>
                <a:srgbClr val="003366"/>
              </a:buClr>
            </a:pPr>
            <a:r>
              <a:rPr lang="en-US" dirty="0"/>
              <a:t>Training required? If “yes”, how?</a:t>
            </a:r>
          </a:p>
          <a:p>
            <a:pPr eaLnBrk="1" hangingPunct="1">
              <a:buClr>
                <a:srgbClr val="003366"/>
              </a:buClr>
            </a:pPr>
            <a:r>
              <a:rPr lang="en-US" dirty="0"/>
              <a:t>Verification of measurement system required? If “yes”, how?</a:t>
            </a:r>
          </a:p>
          <a:p>
            <a:pPr eaLnBrk="1" hangingPunct="1">
              <a:buClr>
                <a:srgbClr val="003366"/>
              </a:buClr>
            </a:pPr>
            <a:endParaRPr lang="en-US" dirty="0"/>
          </a:p>
        </p:txBody>
      </p:sp>
      <p:pic>
        <p:nvPicPr>
          <p:cNvPr id="55299" name="Picture 4" descr="IN00656_"/>
          <p:cNvPicPr>
            <a:picLocks noChangeAspect="1" noChangeArrowheads="1"/>
          </p:cNvPicPr>
          <p:nvPr/>
        </p:nvPicPr>
        <p:blipFill>
          <a:blip r:embed="rId3" cstate="print"/>
          <a:srcRect/>
          <a:stretch>
            <a:fillRect/>
          </a:stretch>
        </p:blipFill>
        <p:spPr bwMode="auto">
          <a:xfrm>
            <a:off x="9624392" y="1506575"/>
            <a:ext cx="2121191" cy="1800200"/>
          </a:xfrm>
          <a:prstGeom prst="rect">
            <a:avLst/>
          </a:prstGeom>
          <a:noFill/>
          <a:ln w="9525">
            <a:noFill/>
            <a:miter lim="800000"/>
            <a:headEnd/>
            <a:tailEnd/>
          </a:ln>
        </p:spPr>
      </p:pic>
      <p:grpSp>
        <p:nvGrpSpPr>
          <p:cNvPr id="6" name="Gruppe 5">
            <a:extLst>
              <a:ext uri="{FF2B5EF4-FFF2-40B4-BE49-F238E27FC236}">
                <a16:creationId xmlns:a16="http://schemas.microsoft.com/office/drawing/2014/main" id="{A2A8B084-68FA-4B83-AEA5-95365BFD58DE}"/>
              </a:ext>
            </a:extLst>
          </p:cNvPr>
          <p:cNvGrpSpPr/>
          <p:nvPr/>
        </p:nvGrpSpPr>
        <p:grpSpPr>
          <a:xfrm>
            <a:off x="1199456" y="6573190"/>
            <a:ext cx="1147299" cy="147158"/>
            <a:chOff x="1199456" y="6594210"/>
            <a:chExt cx="1147299" cy="147158"/>
          </a:xfrm>
        </p:grpSpPr>
        <p:sp>
          <p:nvSpPr>
            <p:cNvPr id="7" name="Pil: femkant 6">
              <a:extLst>
                <a:ext uri="{FF2B5EF4-FFF2-40B4-BE49-F238E27FC236}">
                  <a16:creationId xmlns:a16="http://schemas.microsoft.com/office/drawing/2014/main" id="{8ED21984-9A61-4088-89B4-238DC8C0C9A4}"/>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8" name="Pil: vinkeltegn 7">
              <a:extLst>
                <a:ext uri="{FF2B5EF4-FFF2-40B4-BE49-F238E27FC236}">
                  <a16:creationId xmlns:a16="http://schemas.microsoft.com/office/drawing/2014/main" id="{DCF31E8C-CCD5-4426-B1A4-E081FDE1488A}"/>
                </a:ext>
              </a:extLst>
            </p:cNvPr>
            <p:cNvSpPr/>
            <p:nvPr/>
          </p:nvSpPr>
          <p:spPr>
            <a:xfrm>
              <a:off x="1449725" y="6597352"/>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MA</a:t>
              </a:r>
            </a:p>
          </p:txBody>
        </p:sp>
        <p:sp>
          <p:nvSpPr>
            <p:cNvPr id="9" name="Pil: vinkeltegn 8">
              <a:extLst>
                <a:ext uri="{FF2B5EF4-FFF2-40B4-BE49-F238E27FC236}">
                  <a16:creationId xmlns:a16="http://schemas.microsoft.com/office/drawing/2014/main" id="{AD584C79-1E4A-44D8-B294-58AC2F5FE009}"/>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0" name="Pil: vinkeltegn 9">
              <a:extLst>
                <a:ext uri="{FF2B5EF4-FFF2-40B4-BE49-F238E27FC236}">
                  <a16:creationId xmlns:a16="http://schemas.microsoft.com/office/drawing/2014/main" id="{F6E606A9-458B-4106-9425-8D689B0D905D}"/>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3"/>
          <a:stretch>
            <a:fillRect/>
          </a:stretch>
        </p:blipFill>
        <p:spPr>
          <a:xfrm>
            <a:off x="436621" y="1785726"/>
            <a:ext cx="2088232" cy="2210565"/>
          </a:xfrm>
          <a:prstGeom prst="rect">
            <a:avLst/>
          </a:prstGeom>
        </p:spPr>
      </p:pic>
      <p:sp>
        <p:nvSpPr>
          <p:cNvPr id="678914" name="Rectangle 2"/>
          <p:cNvSpPr>
            <a:spLocks noGrp="1" noChangeArrowheads="1"/>
          </p:cNvSpPr>
          <p:nvPr>
            <p:ph type="title"/>
          </p:nvPr>
        </p:nvSpPr>
        <p:spPr>
          <a:xfrm>
            <a:off x="335360" y="188641"/>
            <a:ext cx="10009112" cy="791865"/>
          </a:xfrm>
        </p:spPr>
        <p:txBody>
          <a:bodyPr/>
          <a:lstStyle/>
          <a:p>
            <a:pPr eaLnBrk="1" hangingPunct="1">
              <a:defRPr/>
            </a:pPr>
            <a:r>
              <a:rPr lang="en-US" sz="3200" dirty="0">
                <a:solidFill>
                  <a:srgbClr val="1F4268"/>
                </a:solidFill>
              </a:rPr>
              <a:t>Data analysis supporting the selection of direct causes and root causes</a:t>
            </a:r>
          </a:p>
        </p:txBody>
      </p:sp>
      <p:grpSp>
        <p:nvGrpSpPr>
          <p:cNvPr id="2054" name="Group 5"/>
          <p:cNvGrpSpPr>
            <a:grpSpLocks/>
          </p:cNvGrpSpPr>
          <p:nvPr/>
        </p:nvGrpSpPr>
        <p:grpSpPr bwMode="auto">
          <a:xfrm>
            <a:off x="914066" y="1881085"/>
            <a:ext cx="1208727" cy="2022780"/>
            <a:chOff x="4464" y="3008"/>
            <a:chExt cx="635" cy="818"/>
          </a:xfrm>
        </p:grpSpPr>
        <p:sp>
          <p:nvSpPr>
            <p:cNvPr id="2058" name="Line 7"/>
            <p:cNvSpPr>
              <a:spLocks noChangeShapeType="1"/>
            </p:cNvSpPr>
            <p:nvPr/>
          </p:nvSpPr>
          <p:spPr bwMode="auto">
            <a:xfrm>
              <a:off x="4464" y="3008"/>
              <a:ext cx="0" cy="818"/>
            </a:xfrm>
            <a:prstGeom prst="line">
              <a:avLst/>
            </a:prstGeom>
            <a:noFill/>
            <a:ln w="28575">
              <a:solidFill>
                <a:srgbClr val="FF0000"/>
              </a:solidFill>
              <a:round/>
              <a:headEnd/>
              <a:tailEnd/>
            </a:ln>
          </p:spPr>
          <p:txBody>
            <a:bodyPr rot="10800000" vert="eaVert" lIns="0" tIns="0" rIns="0" bIns="0" anchor="b"/>
            <a:lstStyle/>
            <a:p>
              <a:endParaRPr lang="nb-NO"/>
            </a:p>
          </p:txBody>
        </p:sp>
        <p:sp>
          <p:nvSpPr>
            <p:cNvPr id="2059" name="Line 8"/>
            <p:cNvSpPr>
              <a:spLocks noChangeShapeType="1"/>
            </p:cNvSpPr>
            <p:nvPr/>
          </p:nvSpPr>
          <p:spPr bwMode="auto">
            <a:xfrm>
              <a:off x="5099" y="3008"/>
              <a:ext cx="0" cy="818"/>
            </a:xfrm>
            <a:prstGeom prst="line">
              <a:avLst/>
            </a:prstGeom>
            <a:noFill/>
            <a:ln w="28575">
              <a:solidFill>
                <a:srgbClr val="FF0000"/>
              </a:solidFill>
              <a:round/>
              <a:headEnd/>
              <a:tailEnd/>
            </a:ln>
          </p:spPr>
          <p:txBody>
            <a:bodyPr rot="10800000" vert="eaVert" lIns="0" tIns="0" rIns="0" bIns="0" anchor="b"/>
            <a:lstStyle/>
            <a:p>
              <a:endParaRPr lang="nb-NO"/>
            </a:p>
          </p:txBody>
        </p:sp>
      </p:grpSp>
      <p:sp>
        <p:nvSpPr>
          <p:cNvPr id="2057" name="Text Box 18"/>
          <p:cNvSpPr txBox="1">
            <a:spLocks noChangeArrowheads="1"/>
          </p:cNvSpPr>
          <p:nvPr/>
        </p:nvSpPr>
        <p:spPr bwMode="auto">
          <a:xfrm>
            <a:off x="3432200" y="1397757"/>
            <a:ext cx="863600" cy="369888"/>
          </a:xfrm>
          <a:prstGeom prst="rect">
            <a:avLst/>
          </a:prstGeom>
          <a:noFill/>
          <a:ln w="9525">
            <a:noFill/>
            <a:miter lim="800000"/>
            <a:headEnd/>
            <a:tailEnd/>
          </a:ln>
        </p:spPr>
        <p:txBody>
          <a:bodyPr wrap="none">
            <a:spAutoFit/>
          </a:bodyPr>
          <a:lstStyle/>
          <a:p>
            <a:r>
              <a:rPr lang="en-US" dirty="0"/>
              <a:t>Pareto</a:t>
            </a:r>
          </a:p>
        </p:txBody>
      </p:sp>
      <p:pic>
        <p:nvPicPr>
          <p:cNvPr id="4" name="Bilde 3"/>
          <p:cNvPicPr>
            <a:picLocks noChangeAspect="1"/>
          </p:cNvPicPr>
          <p:nvPr/>
        </p:nvPicPr>
        <p:blipFill>
          <a:blip r:embed="rId4"/>
          <a:stretch>
            <a:fillRect/>
          </a:stretch>
        </p:blipFill>
        <p:spPr>
          <a:xfrm>
            <a:off x="7824286" y="1785726"/>
            <a:ext cx="3312274" cy="2210565"/>
          </a:xfrm>
          <a:prstGeom prst="rect">
            <a:avLst/>
          </a:prstGeom>
        </p:spPr>
      </p:pic>
      <p:pic>
        <p:nvPicPr>
          <p:cNvPr id="5" name="Bilde 4"/>
          <p:cNvPicPr>
            <a:picLocks noChangeAspect="1"/>
          </p:cNvPicPr>
          <p:nvPr/>
        </p:nvPicPr>
        <p:blipFill>
          <a:blip r:embed="rId5"/>
          <a:stretch>
            <a:fillRect/>
          </a:stretch>
        </p:blipFill>
        <p:spPr>
          <a:xfrm>
            <a:off x="3531864" y="1785726"/>
            <a:ext cx="3284216" cy="2215281"/>
          </a:xfrm>
          <a:prstGeom prst="rect">
            <a:avLst/>
          </a:prstGeom>
        </p:spPr>
      </p:pic>
      <p:sp>
        <p:nvSpPr>
          <p:cNvPr id="3" name="Text Box 18">
            <a:extLst>
              <a:ext uri="{FF2B5EF4-FFF2-40B4-BE49-F238E27FC236}">
                <a16:creationId xmlns:a16="http://schemas.microsoft.com/office/drawing/2014/main" id="{90797BCE-AAF7-48BF-B03F-5BDF7EB0EFD2}"/>
              </a:ext>
            </a:extLst>
          </p:cNvPr>
          <p:cNvSpPr txBox="1">
            <a:spLocks noChangeArrowheads="1"/>
          </p:cNvSpPr>
          <p:nvPr/>
        </p:nvSpPr>
        <p:spPr bwMode="auto">
          <a:xfrm>
            <a:off x="335360" y="1397757"/>
            <a:ext cx="1236236" cy="369332"/>
          </a:xfrm>
          <a:prstGeom prst="rect">
            <a:avLst/>
          </a:prstGeom>
          <a:noFill/>
          <a:ln w="9525">
            <a:noFill/>
            <a:miter lim="800000"/>
            <a:headEnd/>
            <a:tailEnd/>
          </a:ln>
        </p:spPr>
        <p:txBody>
          <a:bodyPr wrap="none">
            <a:spAutoFit/>
          </a:bodyPr>
          <a:lstStyle/>
          <a:p>
            <a:r>
              <a:rPr lang="en-US" dirty="0"/>
              <a:t>Histogram</a:t>
            </a:r>
          </a:p>
        </p:txBody>
      </p:sp>
      <p:sp>
        <p:nvSpPr>
          <p:cNvPr id="13" name="Text Box 18">
            <a:extLst>
              <a:ext uri="{FF2B5EF4-FFF2-40B4-BE49-F238E27FC236}">
                <a16:creationId xmlns:a16="http://schemas.microsoft.com/office/drawing/2014/main" id="{D027CEA4-AF95-4D9C-8643-CB2297F5D655}"/>
              </a:ext>
            </a:extLst>
          </p:cNvPr>
          <p:cNvSpPr txBox="1">
            <a:spLocks noChangeArrowheads="1"/>
          </p:cNvSpPr>
          <p:nvPr/>
        </p:nvSpPr>
        <p:spPr bwMode="auto">
          <a:xfrm>
            <a:off x="7722216" y="1415838"/>
            <a:ext cx="1505540" cy="369332"/>
          </a:xfrm>
          <a:prstGeom prst="rect">
            <a:avLst/>
          </a:prstGeom>
          <a:noFill/>
          <a:ln w="9525">
            <a:noFill/>
            <a:miter lim="800000"/>
            <a:headEnd/>
            <a:tailEnd/>
          </a:ln>
        </p:spPr>
        <p:txBody>
          <a:bodyPr wrap="none">
            <a:spAutoFit/>
          </a:bodyPr>
          <a:lstStyle/>
          <a:p>
            <a:r>
              <a:rPr lang="en-US" dirty="0"/>
              <a:t>Control chart</a:t>
            </a:r>
          </a:p>
        </p:txBody>
      </p:sp>
      <p:grpSp>
        <p:nvGrpSpPr>
          <p:cNvPr id="16" name="Gruppe 15">
            <a:extLst>
              <a:ext uri="{FF2B5EF4-FFF2-40B4-BE49-F238E27FC236}">
                <a16:creationId xmlns:a16="http://schemas.microsoft.com/office/drawing/2014/main" id="{E1CAABDC-3FB2-4ACD-8ED7-4EFAEE168D90}"/>
              </a:ext>
            </a:extLst>
          </p:cNvPr>
          <p:cNvGrpSpPr/>
          <p:nvPr/>
        </p:nvGrpSpPr>
        <p:grpSpPr>
          <a:xfrm>
            <a:off x="1199456" y="6572572"/>
            <a:ext cx="1147299" cy="147776"/>
            <a:chOff x="1199456" y="6593592"/>
            <a:chExt cx="1147299" cy="147776"/>
          </a:xfrm>
        </p:grpSpPr>
        <p:sp>
          <p:nvSpPr>
            <p:cNvPr id="17" name="Pil: femkant 16">
              <a:extLst>
                <a:ext uri="{FF2B5EF4-FFF2-40B4-BE49-F238E27FC236}">
                  <a16:creationId xmlns:a16="http://schemas.microsoft.com/office/drawing/2014/main" id="{31BB915F-9FD2-43CF-BCA0-4CBD1B5BE365}"/>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18" name="Pil: vinkeltegn 17">
              <a:extLst>
                <a:ext uri="{FF2B5EF4-FFF2-40B4-BE49-F238E27FC236}">
                  <a16:creationId xmlns:a16="http://schemas.microsoft.com/office/drawing/2014/main" id="{ABF5C8D0-B66B-470F-B30C-2C813902230C}"/>
                </a:ext>
              </a:extLst>
            </p:cNvPr>
            <p:cNvSpPr/>
            <p:nvPr/>
          </p:nvSpPr>
          <p:spPr>
            <a:xfrm>
              <a:off x="1449725" y="6597352"/>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MA</a:t>
              </a:r>
            </a:p>
          </p:txBody>
        </p:sp>
        <p:sp>
          <p:nvSpPr>
            <p:cNvPr id="19" name="Pil: vinkeltegn 18">
              <a:extLst>
                <a:ext uri="{FF2B5EF4-FFF2-40B4-BE49-F238E27FC236}">
                  <a16:creationId xmlns:a16="http://schemas.microsoft.com/office/drawing/2014/main" id="{8C0DE6CF-6574-42CC-B777-E40731FAB47A}"/>
                </a:ext>
              </a:extLst>
            </p:cNvPr>
            <p:cNvSpPr/>
            <p:nvPr/>
          </p:nvSpPr>
          <p:spPr>
            <a:xfrm>
              <a:off x="1735618" y="6596378"/>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20" name="Pil: vinkeltegn 19">
              <a:extLst>
                <a:ext uri="{FF2B5EF4-FFF2-40B4-BE49-F238E27FC236}">
                  <a16:creationId xmlns:a16="http://schemas.microsoft.com/office/drawing/2014/main" id="{17C77298-6DBD-412D-9006-026AB85BB5C7}"/>
                </a:ext>
              </a:extLst>
            </p:cNvPr>
            <p:cNvSpPr/>
            <p:nvPr/>
          </p:nvSpPr>
          <p:spPr>
            <a:xfrm>
              <a:off x="2024603" y="659359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tel 3"/>
          <p:cNvSpPr>
            <a:spLocks noGrp="1"/>
          </p:cNvSpPr>
          <p:nvPr>
            <p:ph type="ctrTitle"/>
          </p:nvPr>
        </p:nvSpPr>
        <p:spPr>
          <a:xfrm>
            <a:off x="407368" y="260648"/>
            <a:ext cx="7086600" cy="1109984"/>
          </a:xfrm>
          <a:effectLst>
            <a:outerShdw dist="17961" dir="2700000" algn="ctr" rotWithShape="0">
              <a:schemeClr val="hlink"/>
            </a:outerShdw>
          </a:effectLst>
        </p:spPr>
        <p:txBody>
          <a:bodyPr/>
          <a:lstStyle/>
          <a:p>
            <a:pPr>
              <a:spcAft>
                <a:spcPct val="20000"/>
              </a:spcAft>
            </a:pPr>
            <a:r>
              <a:rPr lang="en-US" sz="4000" dirty="0">
                <a:solidFill>
                  <a:srgbClr val="1F4268"/>
                </a:solidFill>
              </a:rPr>
              <a:t>IMPROVE</a:t>
            </a:r>
            <a:endParaRPr lang="en-US" sz="3200" dirty="0">
              <a:solidFill>
                <a:srgbClr val="1F4268"/>
              </a:solidFill>
            </a:endParaRPr>
          </a:p>
        </p:txBody>
      </p:sp>
      <p:pic>
        <p:nvPicPr>
          <p:cNvPr id="60418" name="Picture 2" descr="C:\Documents and Settings\sven\Mine dokumenter\Mine bilder\Microsoft Clip Organizer\j0198613.wmf"/>
          <p:cNvPicPr>
            <a:picLocks noChangeAspect="1" noChangeArrowheads="1"/>
          </p:cNvPicPr>
          <p:nvPr/>
        </p:nvPicPr>
        <p:blipFill>
          <a:blip r:embed="rId3" cstate="print"/>
          <a:srcRect/>
          <a:stretch>
            <a:fillRect/>
          </a:stretch>
        </p:blipFill>
        <p:spPr bwMode="auto">
          <a:xfrm>
            <a:off x="7242637" y="1556792"/>
            <a:ext cx="3533883" cy="3104798"/>
          </a:xfrm>
          <a:prstGeom prst="rect">
            <a:avLst/>
          </a:prstGeom>
          <a:noFill/>
          <a:ln w="9525">
            <a:noFill/>
            <a:miter lim="800000"/>
            <a:headEnd/>
            <a:tailEnd/>
          </a:ln>
        </p:spPr>
      </p:pic>
      <p:grpSp>
        <p:nvGrpSpPr>
          <p:cNvPr id="4" name="Gruppe 3">
            <a:extLst>
              <a:ext uri="{FF2B5EF4-FFF2-40B4-BE49-F238E27FC236}">
                <a16:creationId xmlns:a16="http://schemas.microsoft.com/office/drawing/2014/main" id="{528BFB6D-0375-441B-8E27-6A61D515DAD6}"/>
              </a:ext>
            </a:extLst>
          </p:cNvPr>
          <p:cNvGrpSpPr/>
          <p:nvPr/>
        </p:nvGrpSpPr>
        <p:grpSpPr>
          <a:xfrm>
            <a:off x="1199456" y="6575976"/>
            <a:ext cx="1147299" cy="144372"/>
            <a:chOff x="1199456" y="6596996"/>
            <a:chExt cx="1147299" cy="144372"/>
          </a:xfrm>
        </p:grpSpPr>
        <p:sp>
          <p:nvSpPr>
            <p:cNvPr id="5" name="Pil: femkant 4">
              <a:extLst>
                <a:ext uri="{FF2B5EF4-FFF2-40B4-BE49-F238E27FC236}">
                  <a16:creationId xmlns:a16="http://schemas.microsoft.com/office/drawing/2014/main" id="{AAD24104-880E-42B3-9751-827DC218BA9D}"/>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6" name="Pil: vinkeltegn 5">
              <a:extLst>
                <a:ext uri="{FF2B5EF4-FFF2-40B4-BE49-F238E27FC236}">
                  <a16:creationId xmlns:a16="http://schemas.microsoft.com/office/drawing/2014/main" id="{935CFDAA-129D-4AC3-9110-D5DFDF523A77}"/>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7" name="Pil: vinkeltegn 6">
              <a:extLst>
                <a:ext uri="{FF2B5EF4-FFF2-40B4-BE49-F238E27FC236}">
                  <a16:creationId xmlns:a16="http://schemas.microsoft.com/office/drawing/2014/main" id="{87B637F8-BE46-48AA-A8C0-858FFABE355D}"/>
                </a:ext>
              </a:extLst>
            </p:cNvPr>
            <p:cNvSpPr/>
            <p:nvPr/>
          </p:nvSpPr>
          <p:spPr>
            <a:xfrm>
              <a:off x="1735618" y="6596996"/>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I</a:t>
              </a:r>
            </a:p>
          </p:txBody>
        </p:sp>
        <p:sp>
          <p:nvSpPr>
            <p:cNvPr id="8" name="Pil: vinkeltegn 7">
              <a:extLst>
                <a:ext uri="{FF2B5EF4-FFF2-40B4-BE49-F238E27FC236}">
                  <a16:creationId xmlns:a16="http://schemas.microsoft.com/office/drawing/2014/main" id="{70770FDE-A366-4FB4-B4B0-CBCD22C1FA85}"/>
                </a:ext>
              </a:extLst>
            </p:cNvPr>
            <p:cNvSpPr/>
            <p:nvPr/>
          </p:nvSpPr>
          <p:spPr>
            <a:xfrm>
              <a:off x="2024603"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
        <p:nvSpPr>
          <p:cNvPr id="2" name="TekstSylinder 1">
            <a:extLst>
              <a:ext uri="{FF2B5EF4-FFF2-40B4-BE49-F238E27FC236}">
                <a16:creationId xmlns:a16="http://schemas.microsoft.com/office/drawing/2014/main" id="{BEDCC4CF-BC9A-4DE7-AD3B-87E4A78BDEE9}"/>
              </a:ext>
            </a:extLst>
          </p:cNvPr>
          <p:cNvSpPr txBox="1"/>
          <p:nvPr/>
        </p:nvSpPr>
        <p:spPr>
          <a:xfrm>
            <a:off x="469454" y="1370632"/>
            <a:ext cx="9544958" cy="3780522"/>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nb-NO" dirty="0"/>
              <a:t>Alternative </a:t>
            </a:r>
            <a:r>
              <a:rPr lang="en-US" dirty="0"/>
              <a:t>and recommended solutions for each cause</a:t>
            </a:r>
          </a:p>
          <a:p>
            <a:pPr marL="285750" indent="-285750">
              <a:lnSpc>
                <a:spcPct val="150000"/>
              </a:lnSpc>
              <a:buFont typeface="Arial" panose="020B0604020202020204" pitchFamily="34" charset="0"/>
              <a:buChar char="•"/>
            </a:pPr>
            <a:r>
              <a:rPr lang="en-US" dirty="0"/>
              <a:t>Which criteria formed the basis for the recommendation</a:t>
            </a:r>
          </a:p>
          <a:p>
            <a:pPr marL="285750" indent="-285750">
              <a:lnSpc>
                <a:spcPct val="150000"/>
              </a:lnSpc>
              <a:buFont typeface="Arial" panose="020B0604020202020204" pitchFamily="34" charset="0"/>
              <a:buChar char="•"/>
            </a:pPr>
            <a:r>
              <a:rPr lang="en-US" dirty="0"/>
              <a:t>Risk analysis for the solutions</a:t>
            </a:r>
          </a:p>
          <a:p>
            <a:pPr marL="285750" indent="-285750">
              <a:lnSpc>
                <a:spcPct val="150000"/>
              </a:lnSpc>
              <a:buFont typeface="Arial" panose="020B0604020202020204" pitchFamily="34" charset="0"/>
              <a:buChar char="•"/>
            </a:pPr>
            <a:r>
              <a:rPr lang="en-US" dirty="0"/>
              <a:t>Results of any pilot solutions</a:t>
            </a:r>
          </a:p>
          <a:p>
            <a:pPr marL="285750" indent="-285750">
              <a:lnSpc>
                <a:spcPct val="150000"/>
              </a:lnSpc>
              <a:buFont typeface="Arial" panose="020B0604020202020204" pitchFamily="34" charset="0"/>
              <a:buChar char="•"/>
            </a:pPr>
            <a:r>
              <a:rPr lang="en-US" dirty="0"/>
              <a:t>Update of expected improvements</a:t>
            </a:r>
          </a:p>
          <a:p>
            <a:pPr marL="285750" indent="-285750">
              <a:lnSpc>
                <a:spcPct val="150000"/>
              </a:lnSpc>
              <a:buFont typeface="Arial" panose="020B0604020202020204" pitchFamily="34" charset="0"/>
              <a:buChar char="•"/>
            </a:pPr>
            <a:r>
              <a:rPr lang="en-US" dirty="0"/>
              <a:t>Update of expected economic gain (business case)</a:t>
            </a:r>
          </a:p>
          <a:p>
            <a:pPr marL="285750" indent="-285750">
              <a:lnSpc>
                <a:spcPct val="150000"/>
              </a:lnSpc>
              <a:buFont typeface="Arial" panose="020B0604020202020204" pitchFamily="34" charset="0"/>
              <a:buChar char="•"/>
            </a:pPr>
            <a:r>
              <a:rPr lang="en-US" dirty="0"/>
              <a:t>Update of progress plan</a:t>
            </a:r>
          </a:p>
          <a:p>
            <a:pPr marL="285750" indent="-285750">
              <a:lnSpc>
                <a:spcPct val="150000"/>
              </a:lnSpc>
              <a:buFont typeface="Arial" panose="020B0604020202020204" pitchFamily="34" charset="0"/>
              <a:buChar char="•"/>
            </a:pPr>
            <a:r>
              <a:rPr lang="en-US" dirty="0"/>
              <a:t>Risk factors for project success</a:t>
            </a:r>
          </a:p>
          <a:p>
            <a:pPr marL="285750" indent="-285750">
              <a:lnSpc>
                <a:spcPct val="150000"/>
              </a:lnSpc>
              <a:buFont typeface="Arial" panose="020B0604020202020204" pitchFamily="34" charset="0"/>
              <a:buChar char="•"/>
            </a:pPr>
            <a:r>
              <a:rPr lang="en-US" dirty="0"/>
              <a:t>Implementation of the solutions (after formal decision)</a:t>
            </a:r>
            <a:endParaRPr lang="nb-NO"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ChangeArrowheads="1"/>
          </p:cNvSpPr>
          <p:nvPr>
            <p:ph type="title"/>
          </p:nvPr>
        </p:nvSpPr>
        <p:spPr/>
        <p:txBody>
          <a:bodyPr/>
          <a:lstStyle/>
          <a:p>
            <a:pPr eaLnBrk="1" hangingPunct="1">
              <a:defRPr/>
            </a:pPr>
            <a:r>
              <a:rPr lang="en-US" sz="3200" dirty="0">
                <a:solidFill>
                  <a:srgbClr val="1F4268"/>
                </a:solidFill>
              </a:rPr>
              <a:t>High level perspective of alternative solutions</a:t>
            </a:r>
          </a:p>
        </p:txBody>
      </p:sp>
      <p:graphicFrame>
        <p:nvGraphicFramePr>
          <p:cNvPr id="681989" name="Group 5"/>
          <p:cNvGraphicFramePr>
            <a:graphicFrameLocks noGrp="1"/>
          </p:cNvGraphicFramePr>
          <p:nvPr>
            <p:ph idx="1"/>
            <p:extLst>
              <p:ext uri="{D42A27DB-BD31-4B8C-83A1-F6EECF244321}">
                <p14:modId xmlns:p14="http://schemas.microsoft.com/office/powerpoint/2010/main" val="3994738723"/>
              </p:ext>
            </p:extLst>
          </p:nvPr>
        </p:nvGraphicFramePr>
        <p:xfrm>
          <a:off x="434406" y="1214439"/>
          <a:ext cx="11278217" cy="4874587"/>
        </p:xfrm>
        <a:graphic>
          <a:graphicData uri="http://schemas.openxmlformats.org/drawingml/2006/table">
            <a:tbl>
              <a:tblPr/>
              <a:tblGrid>
                <a:gridCol w="1866769">
                  <a:extLst>
                    <a:ext uri="{9D8B030D-6E8A-4147-A177-3AD203B41FA5}">
                      <a16:colId xmlns:a16="http://schemas.microsoft.com/office/drawing/2014/main" val="20000"/>
                    </a:ext>
                  </a:extLst>
                </a:gridCol>
                <a:gridCol w="3452964">
                  <a:extLst>
                    <a:ext uri="{9D8B030D-6E8A-4147-A177-3AD203B41FA5}">
                      <a16:colId xmlns:a16="http://schemas.microsoft.com/office/drawing/2014/main" val="20001"/>
                    </a:ext>
                  </a:extLst>
                </a:gridCol>
                <a:gridCol w="3038132">
                  <a:extLst>
                    <a:ext uri="{9D8B030D-6E8A-4147-A177-3AD203B41FA5}">
                      <a16:colId xmlns:a16="http://schemas.microsoft.com/office/drawing/2014/main" val="20002"/>
                    </a:ext>
                  </a:extLst>
                </a:gridCol>
                <a:gridCol w="2920352">
                  <a:extLst>
                    <a:ext uri="{9D8B030D-6E8A-4147-A177-3AD203B41FA5}">
                      <a16:colId xmlns:a16="http://schemas.microsoft.com/office/drawing/2014/main" val="20003"/>
                    </a:ext>
                  </a:extLst>
                </a:gridCol>
              </a:tblGrid>
              <a:tr h="694944">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Root cause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Solution/measure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Investment required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Implementation time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434975">
                <a:tc rowSpan="2">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Alt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3388">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Alt 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7920">
                <a:tc rowSpan="3">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Alt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792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Alt 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nb-NO"/>
                    </a:p>
                  </a:txBody>
                  <a:tcPr/>
                </a:tc>
                <a:tc vMerge="1">
                  <a:txBody>
                    <a:bodyPr/>
                    <a:lstStyle/>
                    <a:p>
                      <a:endParaRPr lang="nb-NO"/>
                    </a:p>
                  </a:txBody>
                  <a:tcPr/>
                </a:tc>
                <a:extLst>
                  <a:ext uri="{0D108BD9-81ED-4DB2-BD59-A6C34878D82A}">
                    <a16:rowId xmlns:a16="http://schemas.microsoft.com/office/drawing/2014/main" val="10004"/>
                  </a:ext>
                </a:extLst>
              </a:tr>
              <a:tr h="36792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defRPr/>
                      </a:pPr>
                      <a:r>
                        <a:rPr kumimoji="0" lang="en-US" sz="1800" b="0" i="0" u="none" strike="noStrike" cap="none" normalizeH="0" baseline="0" dirty="0">
                          <a:ln>
                            <a:noFill/>
                          </a:ln>
                          <a:solidFill>
                            <a:schemeClr val="tx1"/>
                          </a:solidFill>
                          <a:effectLst/>
                          <a:latin typeface="Arial" charset="0"/>
                        </a:rPr>
                        <a:t>Alt 3:</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nb-NO"/>
                    </a:p>
                  </a:txBody>
                  <a:tcPr/>
                </a:tc>
                <a:tc vMerge="1">
                  <a:txBody>
                    <a:bodyPr/>
                    <a:lstStyle/>
                    <a:p>
                      <a:endParaRPr lang="nb-NO"/>
                    </a:p>
                  </a:txBody>
                  <a:tcPr/>
                </a:tc>
                <a:extLst>
                  <a:ext uri="{0D108BD9-81ED-4DB2-BD59-A6C34878D82A}">
                    <a16:rowId xmlns:a16="http://schemas.microsoft.com/office/drawing/2014/main" val="10005"/>
                  </a:ext>
                </a:extLst>
              </a:tr>
              <a:tr h="367920">
                <a:tc rowSpan="3">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Alt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792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Alt 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nb-NO"/>
                    </a:p>
                  </a:txBody>
                  <a:tcPr/>
                </a:tc>
                <a:tc vMerge="1">
                  <a:txBody>
                    <a:bodyPr/>
                    <a:lstStyle/>
                    <a:p>
                      <a:endParaRPr lang="nb-NO"/>
                    </a:p>
                  </a:txBody>
                  <a:tcPr/>
                </a:tc>
                <a:extLst>
                  <a:ext uri="{0D108BD9-81ED-4DB2-BD59-A6C34878D82A}">
                    <a16:rowId xmlns:a16="http://schemas.microsoft.com/office/drawing/2014/main" val="10007"/>
                  </a:ext>
                </a:extLst>
              </a:tr>
              <a:tr h="36792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defRPr/>
                      </a:pPr>
                      <a:r>
                        <a:rPr kumimoji="0" lang="en-US" sz="1800" b="0" i="0" u="none" strike="noStrike" cap="none" normalizeH="0" baseline="0" dirty="0">
                          <a:ln>
                            <a:noFill/>
                          </a:ln>
                          <a:solidFill>
                            <a:schemeClr val="tx1"/>
                          </a:solidFill>
                          <a:effectLst/>
                          <a:latin typeface="Arial" charset="0"/>
                        </a:rPr>
                        <a:t>Alt 3:</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nb-NO"/>
                    </a:p>
                  </a:txBody>
                  <a:tcPr/>
                </a:tc>
                <a:tc vMerge="1">
                  <a:txBody>
                    <a:bodyPr/>
                    <a:lstStyle/>
                    <a:p>
                      <a:endParaRPr lang="nb-NO"/>
                    </a:p>
                  </a:txBody>
                  <a:tcPr/>
                </a:tc>
                <a:extLst>
                  <a:ext uri="{0D108BD9-81ED-4DB2-BD59-A6C34878D82A}">
                    <a16:rowId xmlns:a16="http://schemas.microsoft.com/office/drawing/2014/main" val="10008"/>
                  </a:ext>
                </a:extLst>
              </a:tr>
              <a:tr h="367920">
                <a:tc rowSpan="3">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Alt 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792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Alt 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nb-NO"/>
                    </a:p>
                  </a:txBody>
                  <a:tcPr/>
                </a:tc>
                <a:tc vMerge="1">
                  <a:txBody>
                    <a:bodyPr/>
                    <a:lstStyle/>
                    <a:p>
                      <a:endParaRPr lang="nb-NO"/>
                    </a:p>
                  </a:txBody>
                  <a:tcPr/>
                </a:tc>
                <a:extLst>
                  <a:ext uri="{0D108BD9-81ED-4DB2-BD59-A6C34878D82A}">
                    <a16:rowId xmlns:a16="http://schemas.microsoft.com/office/drawing/2014/main" val="10010"/>
                  </a:ext>
                </a:extLst>
              </a:tr>
              <a:tr h="367920">
                <a:tc vMerge="1">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defRPr/>
                      </a:pPr>
                      <a:r>
                        <a:rPr kumimoji="0" lang="en-US" sz="1800" b="0" i="0" u="none" strike="noStrike" cap="none" normalizeH="0" baseline="0" dirty="0">
                          <a:ln>
                            <a:noFill/>
                          </a:ln>
                          <a:solidFill>
                            <a:schemeClr val="tx1"/>
                          </a:solidFill>
                          <a:effectLst/>
                          <a:latin typeface="Arial" charset="0"/>
                        </a:rPr>
                        <a:t>Alt 3:</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8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grpSp>
        <p:nvGrpSpPr>
          <p:cNvPr id="5" name="Gruppe 4">
            <a:extLst>
              <a:ext uri="{FF2B5EF4-FFF2-40B4-BE49-F238E27FC236}">
                <a16:creationId xmlns:a16="http://schemas.microsoft.com/office/drawing/2014/main" id="{82DAAC26-08C1-43BD-A870-C4D831C09362}"/>
              </a:ext>
            </a:extLst>
          </p:cNvPr>
          <p:cNvGrpSpPr/>
          <p:nvPr/>
        </p:nvGrpSpPr>
        <p:grpSpPr>
          <a:xfrm>
            <a:off x="1199456" y="6575976"/>
            <a:ext cx="1147299" cy="144372"/>
            <a:chOff x="1199456" y="6596996"/>
            <a:chExt cx="1147299" cy="144372"/>
          </a:xfrm>
        </p:grpSpPr>
        <p:sp>
          <p:nvSpPr>
            <p:cNvPr id="6" name="Pil: femkant 5">
              <a:extLst>
                <a:ext uri="{FF2B5EF4-FFF2-40B4-BE49-F238E27FC236}">
                  <a16:creationId xmlns:a16="http://schemas.microsoft.com/office/drawing/2014/main" id="{28D0A5E4-0072-4630-9FDC-DC0011BA9EAA}"/>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7" name="Pil: vinkeltegn 6">
              <a:extLst>
                <a:ext uri="{FF2B5EF4-FFF2-40B4-BE49-F238E27FC236}">
                  <a16:creationId xmlns:a16="http://schemas.microsoft.com/office/drawing/2014/main" id="{6C1035FC-7620-49B8-8ABB-BEC7AC7778F2}"/>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8" name="Pil: vinkeltegn 7">
              <a:extLst>
                <a:ext uri="{FF2B5EF4-FFF2-40B4-BE49-F238E27FC236}">
                  <a16:creationId xmlns:a16="http://schemas.microsoft.com/office/drawing/2014/main" id="{0D292DEB-88CD-4193-8714-2D0E69C2D3BF}"/>
                </a:ext>
              </a:extLst>
            </p:cNvPr>
            <p:cNvSpPr/>
            <p:nvPr/>
          </p:nvSpPr>
          <p:spPr>
            <a:xfrm>
              <a:off x="1735618" y="6596996"/>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I</a:t>
              </a:r>
            </a:p>
          </p:txBody>
        </p:sp>
        <p:sp>
          <p:nvSpPr>
            <p:cNvPr id="9" name="Pil: vinkeltegn 8">
              <a:extLst>
                <a:ext uri="{FF2B5EF4-FFF2-40B4-BE49-F238E27FC236}">
                  <a16:creationId xmlns:a16="http://schemas.microsoft.com/office/drawing/2014/main" id="{7CF30792-DDF4-41ED-9B16-FCDA251C8517}"/>
                </a:ext>
              </a:extLst>
            </p:cNvPr>
            <p:cNvSpPr/>
            <p:nvPr/>
          </p:nvSpPr>
          <p:spPr>
            <a:xfrm>
              <a:off x="2024603"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1" name="Rectangle 3"/>
          <p:cNvSpPr>
            <a:spLocks noGrp="1" noChangeArrowheads="1"/>
          </p:cNvSpPr>
          <p:nvPr>
            <p:ph type="title"/>
          </p:nvPr>
        </p:nvSpPr>
        <p:spPr/>
        <p:txBody>
          <a:bodyPr/>
          <a:lstStyle/>
          <a:p>
            <a:pPr eaLnBrk="1" hangingPunct="1">
              <a:defRPr/>
            </a:pPr>
            <a:r>
              <a:rPr lang="en-US" sz="3200" dirty="0">
                <a:solidFill>
                  <a:srgbClr val="1F4268"/>
                </a:solidFill>
              </a:rPr>
              <a:t>Risk analysis for proposed solutions</a:t>
            </a:r>
          </a:p>
        </p:txBody>
      </p:sp>
      <p:graphicFrame>
        <p:nvGraphicFramePr>
          <p:cNvPr id="11" name="Tabell 10"/>
          <p:cNvGraphicFramePr>
            <a:graphicFrameLocks noGrp="1"/>
          </p:cNvGraphicFramePr>
          <p:nvPr>
            <p:extLst>
              <p:ext uri="{D42A27DB-BD31-4B8C-83A1-F6EECF244321}">
                <p14:modId xmlns:p14="http://schemas.microsoft.com/office/powerpoint/2010/main" val="3331035346"/>
              </p:ext>
            </p:extLst>
          </p:nvPr>
        </p:nvGraphicFramePr>
        <p:xfrm>
          <a:off x="410449" y="1432510"/>
          <a:ext cx="4791475" cy="2582282"/>
        </p:xfrm>
        <a:graphic>
          <a:graphicData uri="http://schemas.openxmlformats.org/drawingml/2006/table">
            <a:tbl>
              <a:tblPr firstRow="1" bandRow="1">
                <a:tableStyleId>{10A1B5D5-9B99-4C35-A422-299274C87663}</a:tableStyleId>
              </a:tblPr>
              <a:tblGrid>
                <a:gridCol w="354925">
                  <a:extLst>
                    <a:ext uri="{9D8B030D-6E8A-4147-A177-3AD203B41FA5}">
                      <a16:colId xmlns:a16="http://schemas.microsoft.com/office/drawing/2014/main" val="20000"/>
                    </a:ext>
                  </a:extLst>
                </a:gridCol>
                <a:gridCol w="950344">
                  <a:extLst>
                    <a:ext uri="{9D8B030D-6E8A-4147-A177-3AD203B41FA5}">
                      <a16:colId xmlns:a16="http://schemas.microsoft.com/office/drawing/2014/main" val="20001"/>
                    </a:ext>
                  </a:extLst>
                </a:gridCol>
                <a:gridCol w="824276">
                  <a:extLst>
                    <a:ext uri="{9D8B030D-6E8A-4147-A177-3AD203B41FA5}">
                      <a16:colId xmlns:a16="http://schemas.microsoft.com/office/drawing/2014/main" val="20002"/>
                    </a:ext>
                  </a:extLst>
                </a:gridCol>
                <a:gridCol w="243970">
                  <a:extLst>
                    <a:ext uri="{9D8B030D-6E8A-4147-A177-3AD203B41FA5}">
                      <a16:colId xmlns:a16="http://schemas.microsoft.com/office/drawing/2014/main" val="20003"/>
                    </a:ext>
                  </a:extLst>
                </a:gridCol>
                <a:gridCol w="915170">
                  <a:extLst>
                    <a:ext uri="{9D8B030D-6E8A-4147-A177-3AD203B41FA5}">
                      <a16:colId xmlns:a16="http://schemas.microsoft.com/office/drawing/2014/main" val="20004"/>
                    </a:ext>
                  </a:extLst>
                </a:gridCol>
                <a:gridCol w="184351">
                  <a:extLst>
                    <a:ext uri="{9D8B030D-6E8A-4147-A177-3AD203B41FA5}">
                      <a16:colId xmlns:a16="http://schemas.microsoft.com/office/drawing/2014/main" val="20005"/>
                    </a:ext>
                  </a:extLst>
                </a:gridCol>
                <a:gridCol w="1000762">
                  <a:extLst>
                    <a:ext uri="{9D8B030D-6E8A-4147-A177-3AD203B41FA5}">
                      <a16:colId xmlns:a16="http://schemas.microsoft.com/office/drawing/2014/main" val="20006"/>
                    </a:ext>
                  </a:extLst>
                </a:gridCol>
                <a:gridCol w="164600">
                  <a:extLst>
                    <a:ext uri="{9D8B030D-6E8A-4147-A177-3AD203B41FA5}">
                      <a16:colId xmlns:a16="http://schemas.microsoft.com/office/drawing/2014/main" val="20007"/>
                    </a:ext>
                  </a:extLst>
                </a:gridCol>
                <a:gridCol w="153077">
                  <a:extLst>
                    <a:ext uri="{9D8B030D-6E8A-4147-A177-3AD203B41FA5}">
                      <a16:colId xmlns:a16="http://schemas.microsoft.com/office/drawing/2014/main" val="20008"/>
                    </a:ext>
                  </a:extLst>
                </a:gridCol>
              </a:tblGrid>
              <a:tr h="486956">
                <a:tc>
                  <a:txBody>
                    <a:bodyPr/>
                    <a:lstStyle/>
                    <a:p>
                      <a:pPr algn="ctr" fontAlgn="ctr"/>
                      <a:r>
                        <a:rPr lang="nb-NO" sz="900" u="none" strike="noStrike" dirty="0"/>
                        <a:t>stage/part</a:t>
                      </a:r>
                      <a:endParaRPr lang="en-US" sz="900" b="1"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900" u="none" strike="noStrike" dirty="0"/>
                        <a:t>Potential fault</a:t>
                      </a:r>
                      <a:endParaRPr lang="en-US" sz="900" b="1"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900" u="none" strike="noStrike" dirty="0"/>
                        <a:t>Potential consequence</a:t>
                      </a:r>
                      <a:endParaRPr lang="en-US" sz="900" b="1"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900" u="none" strike="noStrike" dirty="0"/>
                        <a:t>SEV</a:t>
                      </a:r>
                      <a:endParaRPr lang="en-US" sz="900" b="1" i="0" u="none" strike="noStrike" dirty="0">
                        <a:latin typeface="Arial"/>
                      </a:endParaRPr>
                    </a:p>
                  </a:txBody>
                  <a:tcPr marL="0" marR="0" marT="0" marB="0" vert="wordA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900" u="none" strike="noStrike" dirty="0"/>
                        <a:t>Potential causes</a:t>
                      </a:r>
                      <a:endParaRPr lang="en-US" sz="900" b="1"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900" u="none" strike="noStrike" dirty="0"/>
                        <a:t>OCC</a:t>
                      </a:r>
                      <a:endParaRPr lang="en-US" sz="900" b="1" i="0" u="none" strike="noStrike" dirty="0">
                        <a:latin typeface="Arial"/>
                      </a:endParaRPr>
                    </a:p>
                  </a:txBody>
                  <a:tcPr marL="0" marR="0" marT="0" marB="0" vert="wordA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900" u="none" strike="noStrike" dirty="0"/>
                        <a:t>Control mechanisms</a:t>
                      </a:r>
                      <a:endParaRPr lang="en-US" sz="900" b="1"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900" u="none" strike="noStrike"/>
                        <a:t>DET</a:t>
                      </a:r>
                      <a:endParaRPr lang="en-US" sz="900" b="1" i="0" u="none" strike="noStrike">
                        <a:latin typeface="Arial"/>
                      </a:endParaRPr>
                    </a:p>
                  </a:txBody>
                  <a:tcPr marL="0" marR="0" marT="0" marB="0" vert="wordA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900" u="none" strike="noStrike"/>
                        <a:t>RPN</a:t>
                      </a:r>
                      <a:endParaRPr lang="en-US" sz="900" b="1" i="0" u="none" strike="noStrike">
                        <a:latin typeface="Arial"/>
                      </a:endParaRPr>
                    </a:p>
                  </a:txBody>
                  <a:tcPr marL="0" marR="0" marT="0" marB="0" vert="wordA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65546">
                <a:tc>
                  <a:txBody>
                    <a:bodyPr/>
                    <a:lstStyle/>
                    <a:p>
                      <a:pPr algn="ctr" fontAlgn="t"/>
                      <a:r>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5546">
                <a:tc>
                  <a:txBody>
                    <a:bodyPr/>
                    <a:lstStyle/>
                    <a:p>
                      <a:pPr algn="ctr"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5546">
                <a:tc>
                  <a:txBody>
                    <a:bodyPr/>
                    <a:lstStyle/>
                    <a:p>
                      <a:pPr algn="ctr"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65546">
                <a:tc>
                  <a:txBody>
                    <a:bodyPr/>
                    <a:lstStyle/>
                    <a:p>
                      <a:pPr algn="ctr"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65546">
                <a:tc>
                  <a:txBody>
                    <a:bodyPr/>
                    <a:lstStyle/>
                    <a:p>
                      <a:pPr algn="ctr"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165546">
                <a:tc>
                  <a:txBody>
                    <a:bodyPr/>
                    <a:lstStyle/>
                    <a:p>
                      <a:pPr algn="ctr"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165546">
                <a:tc>
                  <a:txBody>
                    <a:bodyPr/>
                    <a:lstStyle/>
                    <a:p>
                      <a:pPr algn="ctr"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65546">
                <a:tc>
                  <a:txBody>
                    <a:bodyPr/>
                    <a:lstStyle/>
                    <a:p>
                      <a:pPr algn="ctr"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165546">
                <a:tc>
                  <a:txBody>
                    <a:bodyPr/>
                    <a:lstStyle/>
                    <a:p>
                      <a:pPr algn="ctr"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165546">
                <a:tc>
                  <a:txBody>
                    <a:bodyPr/>
                    <a:lstStyle/>
                    <a:p>
                      <a:pPr algn="ctr"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165546">
                <a:tc>
                  <a:txBody>
                    <a:bodyPr/>
                    <a:lstStyle/>
                    <a:p>
                      <a:pPr algn="ctr"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a:t> </a:t>
                      </a:r>
                      <a:endParaRPr lang="en-US" sz="800" b="0" i="0" u="none" strike="noStrike">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165546">
                <a:tc>
                  <a:txBody>
                    <a:bodyPr/>
                    <a:lstStyle/>
                    <a:p>
                      <a:pPr algn="ctr"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nb-NO" sz="800" u="none" strike="noStrike" dirty="0"/>
                        <a:t> </a:t>
                      </a:r>
                      <a:endParaRPr lang="en-US"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nb-NO" sz="8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graphicFrame>
        <p:nvGraphicFramePr>
          <p:cNvPr id="5" name="Tabell 4"/>
          <p:cNvGraphicFramePr>
            <a:graphicFrameLocks noGrp="1"/>
          </p:cNvGraphicFramePr>
          <p:nvPr>
            <p:extLst>
              <p:ext uri="{D42A27DB-BD31-4B8C-83A1-F6EECF244321}">
                <p14:modId xmlns:p14="http://schemas.microsoft.com/office/powerpoint/2010/main" val="2393045882"/>
              </p:ext>
            </p:extLst>
          </p:nvPr>
        </p:nvGraphicFramePr>
        <p:xfrm>
          <a:off x="7089122" y="1493278"/>
          <a:ext cx="2042404" cy="1745674"/>
        </p:xfrm>
        <a:graphic>
          <a:graphicData uri="http://schemas.openxmlformats.org/drawingml/2006/table">
            <a:tbl>
              <a:tblPr bandRow="1">
                <a:tableStyleId>{5C22544A-7EE6-4342-B048-85BDC9FD1C3A}</a:tableStyleId>
              </a:tblPr>
              <a:tblGrid>
                <a:gridCol w="291772">
                  <a:extLst>
                    <a:ext uri="{9D8B030D-6E8A-4147-A177-3AD203B41FA5}">
                      <a16:colId xmlns:a16="http://schemas.microsoft.com/office/drawing/2014/main" val="20000"/>
                    </a:ext>
                  </a:extLst>
                </a:gridCol>
                <a:gridCol w="291772">
                  <a:extLst>
                    <a:ext uri="{9D8B030D-6E8A-4147-A177-3AD203B41FA5}">
                      <a16:colId xmlns:a16="http://schemas.microsoft.com/office/drawing/2014/main" val="20001"/>
                    </a:ext>
                  </a:extLst>
                </a:gridCol>
                <a:gridCol w="291772">
                  <a:extLst>
                    <a:ext uri="{9D8B030D-6E8A-4147-A177-3AD203B41FA5}">
                      <a16:colId xmlns:a16="http://schemas.microsoft.com/office/drawing/2014/main" val="20002"/>
                    </a:ext>
                  </a:extLst>
                </a:gridCol>
                <a:gridCol w="291772">
                  <a:extLst>
                    <a:ext uri="{9D8B030D-6E8A-4147-A177-3AD203B41FA5}">
                      <a16:colId xmlns:a16="http://schemas.microsoft.com/office/drawing/2014/main" val="20003"/>
                    </a:ext>
                  </a:extLst>
                </a:gridCol>
                <a:gridCol w="291772">
                  <a:extLst>
                    <a:ext uri="{9D8B030D-6E8A-4147-A177-3AD203B41FA5}">
                      <a16:colId xmlns:a16="http://schemas.microsoft.com/office/drawing/2014/main" val="20004"/>
                    </a:ext>
                  </a:extLst>
                </a:gridCol>
                <a:gridCol w="291772">
                  <a:extLst>
                    <a:ext uri="{9D8B030D-6E8A-4147-A177-3AD203B41FA5}">
                      <a16:colId xmlns:a16="http://schemas.microsoft.com/office/drawing/2014/main" val="20005"/>
                    </a:ext>
                  </a:extLst>
                </a:gridCol>
                <a:gridCol w="291772">
                  <a:extLst>
                    <a:ext uri="{9D8B030D-6E8A-4147-A177-3AD203B41FA5}">
                      <a16:colId xmlns:a16="http://schemas.microsoft.com/office/drawing/2014/main" val="20006"/>
                    </a:ext>
                  </a:extLst>
                </a:gridCol>
              </a:tblGrid>
              <a:tr h="246884">
                <a:tc rowSpan="5">
                  <a:txBody>
                    <a:bodyPr/>
                    <a:lstStyle/>
                    <a:p>
                      <a:r>
                        <a:rPr lang="nb-NO" sz="1200" dirty="0"/>
                        <a:t>    probability</a:t>
                      </a:r>
                    </a:p>
                  </a:txBody>
                  <a:tcPr marL="66502" marR="66502" marT="33251" marB="33251" vert="vert27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nb-NO" sz="1200" dirty="0"/>
                        <a:t>5</a:t>
                      </a:r>
                    </a:p>
                  </a:txBody>
                  <a:tcPr marL="66502" marR="66502" marT="33251" marB="33251">
                    <a:lnT w="12700" cap="flat" cmpd="sng" algn="ctr">
                      <a:solidFill>
                        <a:schemeClr val="tx1"/>
                      </a:solidFill>
                      <a:prstDash val="solid"/>
                      <a:round/>
                      <a:headEnd type="none" w="med" len="med"/>
                      <a:tailEnd type="none" w="med" len="med"/>
                    </a:lnT>
                  </a:tcPr>
                </a:tc>
                <a:tc>
                  <a:txBody>
                    <a:bodyPr/>
                    <a:lstStyle/>
                    <a:p>
                      <a:endParaRPr lang="nb-NO" sz="1200" dirty="0"/>
                    </a:p>
                  </a:txBody>
                  <a:tcPr marL="66502" marR="66502" marT="33251" marB="33251">
                    <a:lnT w="12700" cap="flat" cmpd="sng" algn="ctr">
                      <a:solidFill>
                        <a:schemeClr val="tx1"/>
                      </a:solidFill>
                      <a:prstDash val="solid"/>
                      <a:round/>
                      <a:headEnd type="none" w="med" len="med"/>
                      <a:tailEnd type="none" w="med" len="med"/>
                    </a:lnT>
                    <a:solidFill>
                      <a:srgbClr val="FFFF00"/>
                    </a:solidFill>
                  </a:tcPr>
                </a:tc>
                <a:tc>
                  <a:txBody>
                    <a:bodyPr/>
                    <a:lstStyle/>
                    <a:p>
                      <a:endParaRPr lang="nb-NO" sz="1200" dirty="0"/>
                    </a:p>
                  </a:txBody>
                  <a:tcPr marL="66502" marR="66502" marT="33251" marB="33251">
                    <a:lnT w="12700" cap="flat" cmpd="sng" algn="ctr">
                      <a:solidFill>
                        <a:schemeClr val="tx1"/>
                      </a:solidFill>
                      <a:prstDash val="solid"/>
                      <a:round/>
                      <a:headEnd type="none" w="med" len="med"/>
                      <a:tailEnd type="none" w="med" len="med"/>
                    </a:lnT>
                    <a:solidFill>
                      <a:srgbClr val="FFFF00"/>
                    </a:solidFill>
                  </a:tcPr>
                </a:tc>
                <a:tc>
                  <a:txBody>
                    <a:bodyPr/>
                    <a:lstStyle/>
                    <a:p>
                      <a:endParaRPr lang="nb-NO" sz="1200" dirty="0"/>
                    </a:p>
                  </a:txBody>
                  <a:tcPr marL="66502" marR="66502" marT="33251" marB="33251">
                    <a:lnT w="12700" cap="flat" cmpd="sng" algn="ctr">
                      <a:solidFill>
                        <a:schemeClr val="tx1"/>
                      </a:solidFill>
                      <a:prstDash val="solid"/>
                      <a:round/>
                      <a:headEnd type="none" w="med" len="med"/>
                      <a:tailEnd type="none" w="med" len="med"/>
                    </a:lnT>
                    <a:solidFill>
                      <a:srgbClr val="C00000"/>
                    </a:solidFill>
                  </a:tcPr>
                </a:tc>
                <a:tc>
                  <a:txBody>
                    <a:bodyPr/>
                    <a:lstStyle/>
                    <a:p>
                      <a:endParaRPr lang="nb-NO" sz="1200" dirty="0"/>
                    </a:p>
                  </a:txBody>
                  <a:tcPr marL="66502" marR="66502" marT="33251" marB="33251">
                    <a:lnT w="12700" cap="flat" cmpd="sng" algn="ctr">
                      <a:solidFill>
                        <a:schemeClr val="tx1"/>
                      </a:solidFill>
                      <a:prstDash val="solid"/>
                      <a:round/>
                      <a:headEnd type="none" w="med" len="med"/>
                      <a:tailEnd type="none" w="med" len="med"/>
                    </a:lnT>
                    <a:solidFill>
                      <a:srgbClr val="C00000"/>
                    </a:solidFill>
                  </a:tcPr>
                </a:tc>
                <a:tc>
                  <a:txBody>
                    <a:bodyPr/>
                    <a:lstStyle/>
                    <a:p>
                      <a:endParaRPr lang="nb-NO" sz="1200" dirty="0"/>
                    </a:p>
                  </a:txBody>
                  <a:tcPr marL="66502" marR="66502" marT="33251" marB="3325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extLst>
                  <a:ext uri="{0D108BD9-81ED-4DB2-BD59-A6C34878D82A}">
                    <a16:rowId xmlns:a16="http://schemas.microsoft.com/office/drawing/2014/main" val="10000"/>
                  </a:ext>
                </a:extLst>
              </a:tr>
              <a:tr h="246884">
                <a:tc vMerge="1">
                  <a:txBody>
                    <a:bodyPr/>
                    <a:lstStyle/>
                    <a:p>
                      <a:endParaRPr lang="nb-NO" dirty="0"/>
                    </a:p>
                  </a:txBody>
                  <a:tcPr/>
                </a:tc>
                <a:tc>
                  <a:txBody>
                    <a:bodyPr/>
                    <a:lstStyle/>
                    <a:p>
                      <a:r>
                        <a:rPr lang="nb-NO" sz="1200" dirty="0"/>
                        <a:t>4</a:t>
                      </a:r>
                    </a:p>
                  </a:txBody>
                  <a:tcPr marL="66502" marR="66502" marT="33251" marB="33251"/>
                </a:tc>
                <a:tc>
                  <a:txBody>
                    <a:bodyPr/>
                    <a:lstStyle/>
                    <a:p>
                      <a:endParaRPr lang="nb-NO" sz="1200" dirty="0"/>
                    </a:p>
                  </a:txBody>
                  <a:tcPr marL="66502" marR="66502" marT="33251" marB="33251">
                    <a:solidFill>
                      <a:srgbClr val="FFFF00"/>
                    </a:solidFill>
                  </a:tcPr>
                </a:tc>
                <a:tc>
                  <a:txBody>
                    <a:bodyPr/>
                    <a:lstStyle/>
                    <a:p>
                      <a:endParaRPr lang="nb-NO" sz="1200" dirty="0"/>
                    </a:p>
                  </a:txBody>
                  <a:tcPr marL="66502" marR="66502" marT="33251" marB="33251">
                    <a:solidFill>
                      <a:srgbClr val="FFFF00"/>
                    </a:solidFill>
                  </a:tcPr>
                </a:tc>
                <a:tc>
                  <a:txBody>
                    <a:bodyPr/>
                    <a:lstStyle/>
                    <a:p>
                      <a:endParaRPr lang="nb-NO" sz="1200" dirty="0"/>
                    </a:p>
                  </a:txBody>
                  <a:tcPr marL="66502" marR="66502" marT="33251" marB="33251">
                    <a:solidFill>
                      <a:srgbClr val="FFFF00"/>
                    </a:solidFill>
                  </a:tcPr>
                </a:tc>
                <a:tc>
                  <a:txBody>
                    <a:bodyPr/>
                    <a:lstStyle/>
                    <a:p>
                      <a:endParaRPr lang="nb-NO" sz="1200"/>
                    </a:p>
                  </a:txBody>
                  <a:tcPr marL="66502" marR="66502" marT="33251" marB="33251">
                    <a:solidFill>
                      <a:srgbClr val="C00000"/>
                    </a:solidFill>
                  </a:tcPr>
                </a:tc>
                <a:tc>
                  <a:txBody>
                    <a:bodyPr/>
                    <a:lstStyle/>
                    <a:p>
                      <a:endParaRPr lang="nb-NO" sz="1200" dirty="0"/>
                    </a:p>
                  </a:txBody>
                  <a:tcPr marL="66502" marR="66502" marT="33251" marB="33251">
                    <a:lnR w="12700" cap="flat" cmpd="sng" algn="ctr">
                      <a:solidFill>
                        <a:schemeClr val="tx1"/>
                      </a:solidFill>
                      <a:prstDash val="solid"/>
                      <a:round/>
                      <a:headEnd type="none" w="med" len="med"/>
                      <a:tailEnd type="none" w="med" len="med"/>
                    </a:lnR>
                    <a:solidFill>
                      <a:srgbClr val="C00000"/>
                    </a:solidFill>
                  </a:tcPr>
                </a:tc>
                <a:extLst>
                  <a:ext uri="{0D108BD9-81ED-4DB2-BD59-A6C34878D82A}">
                    <a16:rowId xmlns:a16="http://schemas.microsoft.com/office/drawing/2014/main" val="10001"/>
                  </a:ext>
                </a:extLst>
              </a:tr>
              <a:tr h="246884">
                <a:tc vMerge="1">
                  <a:txBody>
                    <a:bodyPr/>
                    <a:lstStyle/>
                    <a:p>
                      <a:endParaRPr lang="nb-NO" dirty="0"/>
                    </a:p>
                  </a:txBody>
                  <a:tcPr/>
                </a:tc>
                <a:tc>
                  <a:txBody>
                    <a:bodyPr/>
                    <a:lstStyle/>
                    <a:p>
                      <a:r>
                        <a:rPr lang="nb-NO" sz="1200" dirty="0"/>
                        <a:t>3</a:t>
                      </a:r>
                    </a:p>
                  </a:txBody>
                  <a:tcPr marL="66502" marR="66502" marT="33251" marB="33251"/>
                </a:tc>
                <a:tc>
                  <a:txBody>
                    <a:bodyPr/>
                    <a:lstStyle/>
                    <a:p>
                      <a:endParaRPr lang="nb-NO" sz="1200" dirty="0"/>
                    </a:p>
                  </a:txBody>
                  <a:tcPr marL="66502" marR="66502" marT="33251" marB="33251">
                    <a:solidFill>
                      <a:srgbClr val="00B050"/>
                    </a:solidFill>
                  </a:tcPr>
                </a:tc>
                <a:tc>
                  <a:txBody>
                    <a:bodyPr/>
                    <a:lstStyle/>
                    <a:p>
                      <a:pPr marL="0" algn="l" defTabSz="914400" rtl="0" eaLnBrk="1" latinLnBrk="0" hangingPunct="1"/>
                      <a:endParaRPr lang="nb-NO" sz="1200" kern="1200" dirty="0">
                        <a:solidFill>
                          <a:schemeClr val="dk1"/>
                        </a:solidFill>
                        <a:latin typeface="+mn-lt"/>
                        <a:ea typeface="+mn-ea"/>
                        <a:cs typeface="+mn-cs"/>
                      </a:endParaRPr>
                    </a:p>
                  </a:txBody>
                  <a:tcPr marL="66502" marR="66502" marT="33251" marB="33251">
                    <a:solidFill>
                      <a:srgbClr val="FFFF00"/>
                    </a:solidFill>
                  </a:tcPr>
                </a:tc>
                <a:tc>
                  <a:txBody>
                    <a:bodyPr/>
                    <a:lstStyle/>
                    <a:p>
                      <a:endParaRPr lang="nb-NO" sz="1200" dirty="0">
                        <a:solidFill>
                          <a:srgbClr val="FFFF00"/>
                        </a:solidFill>
                      </a:endParaRPr>
                    </a:p>
                  </a:txBody>
                  <a:tcPr marL="66502" marR="66502" marT="33251" marB="33251">
                    <a:solidFill>
                      <a:srgbClr val="FFFF00"/>
                    </a:solidFill>
                  </a:tcPr>
                </a:tc>
                <a:tc>
                  <a:txBody>
                    <a:bodyPr/>
                    <a:lstStyle/>
                    <a:p>
                      <a:endParaRPr lang="nb-NO" sz="1200"/>
                    </a:p>
                  </a:txBody>
                  <a:tcPr marL="66502" marR="66502" marT="33251" marB="33251">
                    <a:solidFill>
                      <a:srgbClr val="C00000"/>
                    </a:solidFill>
                  </a:tcPr>
                </a:tc>
                <a:tc>
                  <a:txBody>
                    <a:bodyPr/>
                    <a:lstStyle/>
                    <a:p>
                      <a:endParaRPr lang="nb-NO" sz="1200" dirty="0"/>
                    </a:p>
                  </a:txBody>
                  <a:tcPr marL="66502" marR="66502" marT="33251" marB="33251">
                    <a:lnR w="12700" cap="flat" cmpd="sng" algn="ctr">
                      <a:solidFill>
                        <a:schemeClr val="tx1"/>
                      </a:solidFill>
                      <a:prstDash val="solid"/>
                      <a:round/>
                      <a:headEnd type="none" w="med" len="med"/>
                      <a:tailEnd type="none" w="med" len="med"/>
                    </a:lnR>
                    <a:solidFill>
                      <a:srgbClr val="C00000"/>
                    </a:solidFill>
                  </a:tcPr>
                </a:tc>
                <a:extLst>
                  <a:ext uri="{0D108BD9-81ED-4DB2-BD59-A6C34878D82A}">
                    <a16:rowId xmlns:a16="http://schemas.microsoft.com/office/drawing/2014/main" val="10002"/>
                  </a:ext>
                </a:extLst>
              </a:tr>
              <a:tr h="246884">
                <a:tc vMerge="1">
                  <a:txBody>
                    <a:bodyPr/>
                    <a:lstStyle/>
                    <a:p>
                      <a:endParaRPr lang="nb-NO" dirty="0"/>
                    </a:p>
                  </a:txBody>
                  <a:tcPr/>
                </a:tc>
                <a:tc>
                  <a:txBody>
                    <a:bodyPr/>
                    <a:lstStyle/>
                    <a:p>
                      <a:r>
                        <a:rPr lang="nb-NO" sz="1200" dirty="0"/>
                        <a:t>2</a:t>
                      </a:r>
                    </a:p>
                  </a:txBody>
                  <a:tcPr marL="66502" marR="66502" marT="33251" marB="33251"/>
                </a:tc>
                <a:tc>
                  <a:txBody>
                    <a:bodyPr/>
                    <a:lstStyle/>
                    <a:p>
                      <a:endParaRPr lang="nb-NO" sz="1200" dirty="0"/>
                    </a:p>
                  </a:txBody>
                  <a:tcPr marL="66502" marR="66502" marT="33251" marB="33251">
                    <a:solidFill>
                      <a:srgbClr val="00B050"/>
                    </a:solidFill>
                  </a:tcPr>
                </a:tc>
                <a:tc>
                  <a:txBody>
                    <a:bodyPr/>
                    <a:lstStyle/>
                    <a:p>
                      <a:endParaRPr lang="nb-NO" sz="1200" kern="1200" dirty="0">
                        <a:solidFill>
                          <a:schemeClr val="dk1"/>
                        </a:solidFill>
                        <a:latin typeface="+mn-lt"/>
                        <a:ea typeface="+mn-ea"/>
                        <a:cs typeface="+mn-cs"/>
                      </a:endParaRPr>
                    </a:p>
                  </a:txBody>
                  <a:tcPr marL="66502" marR="66502" marT="33251" marB="33251">
                    <a:solidFill>
                      <a:srgbClr val="00B050"/>
                    </a:solidFill>
                  </a:tcPr>
                </a:tc>
                <a:tc>
                  <a:txBody>
                    <a:bodyPr/>
                    <a:lstStyle/>
                    <a:p>
                      <a:pPr marL="0" algn="l" defTabSz="914400" rtl="0" eaLnBrk="1" latinLnBrk="0" hangingPunct="1"/>
                      <a:endParaRPr lang="nb-NO" sz="1200" kern="1200" dirty="0">
                        <a:solidFill>
                          <a:schemeClr val="dk1"/>
                        </a:solidFill>
                        <a:latin typeface="+mn-lt"/>
                        <a:ea typeface="+mn-ea"/>
                        <a:cs typeface="+mn-cs"/>
                      </a:endParaRPr>
                    </a:p>
                  </a:txBody>
                  <a:tcPr marL="66502" marR="66502" marT="33251" marB="33251">
                    <a:solidFill>
                      <a:srgbClr val="FFFF00"/>
                    </a:solidFill>
                  </a:tcPr>
                </a:tc>
                <a:tc>
                  <a:txBody>
                    <a:bodyPr/>
                    <a:lstStyle/>
                    <a:p>
                      <a:endParaRPr lang="nb-NO" sz="1200" dirty="0"/>
                    </a:p>
                  </a:txBody>
                  <a:tcPr marL="66502" marR="66502" marT="33251" marB="33251">
                    <a:solidFill>
                      <a:srgbClr val="FFFF00"/>
                    </a:solidFill>
                  </a:tcPr>
                </a:tc>
                <a:tc>
                  <a:txBody>
                    <a:bodyPr/>
                    <a:lstStyle/>
                    <a:p>
                      <a:endParaRPr lang="nb-NO" sz="1200" dirty="0"/>
                    </a:p>
                  </a:txBody>
                  <a:tcPr marL="66502" marR="66502" marT="33251" marB="33251">
                    <a:lnR w="12700" cap="flat" cmpd="sng" algn="ctr">
                      <a:solidFill>
                        <a:schemeClr val="tx1"/>
                      </a:solidFill>
                      <a:prstDash val="solid"/>
                      <a:round/>
                      <a:headEnd type="none" w="med" len="med"/>
                      <a:tailEnd type="none" w="med" len="med"/>
                    </a:lnR>
                    <a:solidFill>
                      <a:srgbClr val="C00000"/>
                    </a:solidFill>
                  </a:tcPr>
                </a:tc>
                <a:extLst>
                  <a:ext uri="{0D108BD9-81ED-4DB2-BD59-A6C34878D82A}">
                    <a16:rowId xmlns:a16="http://schemas.microsoft.com/office/drawing/2014/main" val="10003"/>
                  </a:ext>
                </a:extLst>
              </a:tr>
              <a:tr h="246884">
                <a:tc vMerge="1">
                  <a:txBody>
                    <a:bodyPr/>
                    <a:lstStyle/>
                    <a:p>
                      <a:endParaRPr lang="nb-NO" dirty="0"/>
                    </a:p>
                  </a:txBody>
                  <a:tcPr/>
                </a:tc>
                <a:tc>
                  <a:txBody>
                    <a:bodyPr/>
                    <a:lstStyle/>
                    <a:p>
                      <a:r>
                        <a:rPr lang="nb-NO" sz="1200" dirty="0"/>
                        <a:t>1</a:t>
                      </a:r>
                    </a:p>
                  </a:txBody>
                  <a:tcPr marL="66502" marR="66502" marT="33251" marB="33251"/>
                </a:tc>
                <a:tc>
                  <a:txBody>
                    <a:bodyPr/>
                    <a:lstStyle/>
                    <a:p>
                      <a:endParaRPr lang="nb-NO" sz="1200" dirty="0"/>
                    </a:p>
                  </a:txBody>
                  <a:tcPr marL="66502" marR="66502" marT="33251" marB="33251">
                    <a:solidFill>
                      <a:srgbClr val="00B050"/>
                    </a:solidFill>
                  </a:tcPr>
                </a:tc>
                <a:tc>
                  <a:txBody>
                    <a:bodyPr/>
                    <a:lstStyle/>
                    <a:p>
                      <a:endParaRPr lang="nb-NO" sz="1200" dirty="0"/>
                    </a:p>
                  </a:txBody>
                  <a:tcPr marL="66502" marR="66502" marT="33251" marB="33251">
                    <a:solidFill>
                      <a:srgbClr val="00B050"/>
                    </a:solidFill>
                  </a:tcPr>
                </a:tc>
                <a:tc>
                  <a:txBody>
                    <a:bodyPr/>
                    <a:lstStyle/>
                    <a:p>
                      <a:endParaRPr lang="nb-NO" sz="1200" dirty="0"/>
                    </a:p>
                  </a:txBody>
                  <a:tcPr marL="66502" marR="66502" marT="33251" marB="33251">
                    <a:solidFill>
                      <a:srgbClr val="00B050"/>
                    </a:solidFill>
                  </a:tcPr>
                </a:tc>
                <a:tc>
                  <a:txBody>
                    <a:bodyPr/>
                    <a:lstStyle/>
                    <a:p>
                      <a:pPr marL="0" algn="l" defTabSz="914400" rtl="0" eaLnBrk="1" latinLnBrk="0" hangingPunct="1"/>
                      <a:endParaRPr lang="nb-NO" sz="1200" kern="1200" dirty="0">
                        <a:solidFill>
                          <a:schemeClr val="dk1"/>
                        </a:solidFill>
                        <a:latin typeface="+mn-lt"/>
                        <a:ea typeface="+mn-ea"/>
                        <a:cs typeface="+mn-cs"/>
                      </a:endParaRPr>
                    </a:p>
                  </a:txBody>
                  <a:tcPr marL="66502" marR="66502" marT="33251" marB="33251">
                    <a:solidFill>
                      <a:srgbClr val="FFFF00"/>
                    </a:solidFill>
                  </a:tcPr>
                </a:tc>
                <a:tc>
                  <a:txBody>
                    <a:bodyPr/>
                    <a:lstStyle/>
                    <a:p>
                      <a:endParaRPr lang="nb-NO" sz="1200" dirty="0"/>
                    </a:p>
                  </a:txBody>
                  <a:tcPr marL="66502" marR="66502" marT="33251" marB="33251">
                    <a:lnR w="12700" cap="flat" cmpd="sng" algn="ctr">
                      <a:solidFill>
                        <a:schemeClr val="tx1"/>
                      </a:solidFill>
                      <a:prstDash val="solid"/>
                      <a:round/>
                      <a:headEnd type="none" w="med" len="med"/>
                      <a:tailEnd type="none" w="med" len="med"/>
                    </a:lnR>
                    <a:solidFill>
                      <a:srgbClr val="C00000"/>
                    </a:solidFill>
                  </a:tcPr>
                </a:tc>
                <a:extLst>
                  <a:ext uri="{0D108BD9-81ED-4DB2-BD59-A6C34878D82A}">
                    <a16:rowId xmlns:a16="http://schemas.microsoft.com/office/drawing/2014/main" val="10004"/>
                  </a:ext>
                </a:extLst>
              </a:tr>
              <a:tr h="246884">
                <a:tc rowSpan="2" gridSpan="2">
                  <a:txBody>
                    <a:bodyPr/>
                    <a:lstStyle/>
                    <a:p>
                      <a:endParaRPr lang="nb-NO" sz="1200" dirty="0"/>
                    </a:p>
                  </a:txBody>
                  <a:tcPr marL="66502" marR="66502" marT="33251" marB="33251">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tc rowSpan="2" hMerge="1">
                  <a:txBody>
                    <a:bodyPr/>
                    <a:lstStyle/>
                    <a:p>
                      <a:endParaRPr lang="nb-NO" dirty="0"/>
                    </a:p>
                  </a:txBody>
                  <a:tcPr/>
                </a:tc>
                <a:tc>
                  <a:txBody>
                    <a:bodyPr/>
                    <a:lstStyle/>
                    <a:p>
                      <a:r>
                        <a:rPr lang="nb-NO" sz="1200" dirty="0"/>
                        <a:t>1</a:t>
                      </a:r>
                    </a:p>
                  </a:txBody>
                  <a:tcPr marL="66502" marR="66502" marT="33251" marB="33251"/>
                </a:tc>
                <a:tc>
                  <a:txBody>
                    <a:bodyPr/>
                    <a:lstStyle/>
                    <a:p>
                      <a:r>
                        <a:rPr lang="nb-NO" sz="1200" dirty="0"/>
                        <a:t>2</a:t>
                      </a:r>
                    </a:p>
                  </a:txBody>
                  <a:tcPr marL="66502" marR="66502" marT="33251" marB="33251"/>
                </a:tc>
                <a:tc>
                  <a:txBody>
                    <a:bodyPr/>
                    <a:lstStyle/>
                    <a:p>
                      <a:r>
                        <a:rPr lang="nb-NO" sz="1200" dirty="0"/>
                        <a:t>3</a:t>
                      </a:r>
                    </a:p>
                  </a:txBody>
                  <a:tcPr marL="66502" marR="66502" marT="33251" marB="33251"/>
                </a:tc>
                <a:tc>
                  <a:txBody>
                    <a:bodyPr/>
                    <a:lstStyle/>
                    <a:p>
                      <a:r>
                        <a:rPr lang="nb-NO" sz="1200" dirty="0"/>
                        <a:t>4</a:t>
                      </a:r>
                    </a:p>
                  </a:txBody>
                  <a:tcPr marL="66502" marR="66502" marT="33251" marB="33251"/>
                </a:tc>
                <a:tc>
                  <a:txBody>
                    <a:bodyPr/>
                    <a:lstStyle/>
                    <a:p>
                      <a:r>
                        <a:rPr lang="nb-NO" sz="1200" dirty="0"/>
                        <a:t>5</a:t>
                      </a:r>
                    </a:p>
                  </a:txBody>
                  <a:tcPr marL="66502" marR="66502" marT="33251" marB="33251">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46884">
                <a:tc gridSpan="2" vMerge="1">
                  <a:txBody>
                    <a:bodyPr/>
                    <a:lstStyle/>
                    <a:p>
                      <a:endParaRPr lang="nb-NO" dirty="0"/>
                    </a:p>
                  </a:txBody>
                  <a:tcPr/>
                </a:tc>
                <a:tc hMerge="1" vMerge="1">
                  <a:txBody>
                    <a:bodyPr/>
                    <a:lstStyle/>
                    <a:p>
                      <a:endParaRPr lang="nb-NO" dirty="0"/>
                    </a:p>
                  </a:txBody>
                  <a:tcPr/>
                </a:tc>
                <a:tc gridSpan="5">
                  <a:txBody>
                    <a:bodyPr/>
                    <a:lstStyle/>
                    <a:p>
                      <a:r>
                        <a:rPr lang="nb-NO" sz="1200" dirty="0"/>
                        <a:t>   Consequence</a:t>
                      </a:r>
                    </a:p>
                  </a:txBody>
                  <a:tcPr marL="66502" marR="66502" marT="33251" marB="33251">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nb-NO" dirty="0"/>
                    </a:p>
                  </a:txBody>
                  <a:tcPr/>
                </a:tc>
                <a:tc hMerge="1">
                  <a:txBody>
                    <a:bodyPr/>
                    <a:lstStyle/>
                    <a:p>
                      <a:endParaRPr lang="nb-NO" dirty="0"/>
                    </a:p>
                  </a:txBody>
                  <a:tcPr/>
                </a:tc>
                <a:tc hMerge="1">
                  <a:txBody>
                    <a:bodyPr/>
                    <a:lstStyle/>
                    <a:p>
                      <a:endParaRPr lang="nb-NO" dirty="0"/>
                    </a:p>
                  </a:txBody>
                  <a:tcPr/>
                </a:tc>
                <a:tc hMerge="1">
                  <a:txBody>
                    <a:bodyPr/>
                    <a:lstStyle/>
                    <a:p>
                      <a:endParaRPr lang="nb-NO" dirty="0"/>
                    </a:p>
                  </a:txBody>
                  <a:tcPr/>
                </a:tc>
                <a:extLst>
                  <a:ext uri="{0D108BD9-81ED-4DB2-BD59-A6C34878D82A}">
                    <a16:rowId xmlns:a16="http://schemas.microsoft.com/office/drawing/2014/main" val="10006"/>
                  </a:ext>
                </a:extLst>
              </a:tr>
            </a:tbl>
          </a:graphicData>
        </a:graphic>
      </p:graphicFrame>
      <p:sp>
        <p:nvSpPr>
          <p:cNvPr id="6" name="TekstSylinder 5"/>
          <p:cNvSpPr txBox="1"/>
          <p:nvPr/>
        </p:nvSpPr>
        <p:spPr>
          <a:xfrm>
            <a:off x="305380" y="1097706"/>
            <a:ext cx="1745863" cy="338554"/>
          </a:xfrm>
          <a:prstGeom prst="rect">
            <a:avLst/>
          </a:prstGeom>
          <a:noFill/>
        </p:spPr>
        <p:txBody>
          <a:bodyPr wrap="none" rtlCol="0">
            <a:spAutoFit/>
          </a:bodyPr>
          <a:lstStyle/>
          <a:p>
            <a:r>
              <a:rPr lang="en-US" sz="1600" dirty="0"/>
              <a:t>FMEA alternative</a:t>
            </a:r>
          </a:p>
        </p:txBody>
      </p:sp>
      <p:sp>
        <p:nvSpPr>
          <p:cNvPr id="7" name="TekstSylinder 6"/>
          <p:cNvSpPr txBox="1"/>
          <p:nvPr/>
        </p:nvSpPr>
        <p:spPr>
          <a:xfrm>
            <a:off x="6960097" y="1124744"/>
            <a:ext cx="2066591" cy="338554"/>
          </a:xfrm>
          <a:prstGeom prst="rect">
            <a:avLst/>
          </a:prstGeom>
          <a:noFill/>
        </p:spPr>
        <p:txBody>
          <a:bodyPr wrap="none" rtlCol="0">
            <a:spAutoFit/>
          </a:bodyPr>
          <a:lstStyle/>
          <a:p>
            <a:r>
              <a:rPr lang="en-US" sz="1600" dirty="0"/>
              <a:t>2D matrix alternative</a:t>
            </a:r>
          </a:p>
        </p:txBody>
      </p:sp>
      <p:pic>
        <p:nvPicPr>
          <p:cNvPr id="2" name="Bilde 1"/>
          <p:cNvPicPr>
            <a:picLocks noChangeAspect="1"/>
          </p:cNvPicPr>
          <p:nvPr/>
        </p:nvPicPr>
        <p:blipFill>
          <a:blip r:embed="rId3"/>
          <a:stretch>
            <a:fillRect/>
          </a:stretch>
        </p:blipFill>
        <p:spPr>
          <a:xfrm>
            <a:off x="6143974" y="3639093"/>
            <a:ext cx="4539065" cy="2501556"/>
          </a:xfrm>
          <a:prstGeom prst="rect">
            <a:avLst/>
          </a:prstGeom>
        </p:spPr>
      </p:pic>
      <p:grpSp>
        <p:nvGrpSpPr>
          <p:cNvPr id="9" name="Gruppe 8">
            <a:extLst>
              <a:ext uri="{FF2B5EF4-FFF2-40B4-BE49-F238E27FC236}">
                <a16:creationId xmlns:a16="http://schemas.microsoft.com/office/drawing/2014/main" id="{18D72CD7-4D57-468D-A956-47F4451DFF83}"/>
              </a:ext>
            </a:extLst>
          </p:cNvPr>
          <p:cNvGrpSpPr/>
          <p:nvPr/>
        </p:nvGrpSpPr>
        <p:grpSpPr>
          <a:xfrm>
            <a:off x="1199456" y="6575976"/>
            <a:ext cx="1147299" cy="144372"/>
            <a:chOff x="1199456" y="6596996"/>
            <a:chExt cx="1147299" cy="144372"/>
          </a:xfrm>
        </p:grpSpPr>
        <p:sp>
          <p:nvSpPr>
            <p:cNvPr id="10" name="Pil: femkant 9">
              <a:extLst>
                <a:ext uri="{FF2B5EF4-FFF2-40B4-BE49-F238E27FC236}">
                  <a16:creationId xmlns:a16="http://schemas.microsoft.com/office/drawing/2014/main" id="{6ABB7322-303D-4C78-A4DF-8BFEB3F688DF}"/>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12" name="Pil: vinkeltegn 11">
              <a:extLst>
                <a:ext uri="{FF2B5EF4-FFF2-40B4-BE49-F238E27FC236}">
                  <a16:creationId xmlns:a16="http://schemas.microsoft.com/office/drawing/2014/main" id="{C110415B-FAD5-41E1-AD50-B9AD6B231094}"/>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3" name="Pil: vinkeltegn 12">
              <a:extLst>
                <a:ext uri="{FF2B5EF4-FFF2-40B4-BE49-F238E27FC236}">
                  <a16:creationId xmlns:a16="http://schemas.microsoft.com/office/drawing/2014/main" id="{7D4F9D05-7B51-41DD-BA92-4C989CF44F32}"/>
                </a:ext>
              </a:extLst>
            </p:cNvPr>
            <p:cNvSpPr/>
            <p:nvPr/>
          </p:nvSpPr>
          <p:spPr>
            <a:xfrm>
              <a:off x="1735618" y="6596996"/>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I</a:t>
              </a:r>
            </a:p>
          </p:txBody>
        </p:sp>
        <p:sp>
          <p:nvSpPr>
            <p:cNvPr id="14" name="Pil: vinkeltegn 13">
              <a:extLst>
                <a:ext uri="{FF2B5EF4-FFF2-40B4-BE49-F238E27FC236}">
                  <a16:creationId xmlns:a16="http://schemas.microsoft.com/office/drawing/2014/main" id="{8AB119D5-ACC3-49D5-B8C0-0C6C91989725}"/>
                </a:ext>
              </a:extLst>
            </p:cNvPr>
            <p:cNvSpPr/>
            <p:nvPr/>
          </p:nvSpPr>
          <p:spPr>
            <a:xfrm>
              <a:off x="2024603"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a:solidFill>
                  <a:srgbClr val="1F4268"/>
                </a:solidFill>
              </a:rPr>
              <a:t>Identify</a:t>
            </a:r>
          </a:p>
        </p:txBody>
      </p:sp>
      <p:sp>
        <p:nvSpPr>
          <p:cNvPr id="3" name="Plassholder for innhold 2"/>
          <p:cNvSpPr>
            <a:spLocks noGrp="1"/>
          </p:cNvSpPr>
          <p:nvPr>
            <p:ph idx="1"/>
          </p:nvPr>
        </p:nvSpPr>
        <p:spPr>
          <a:xfrm>
            <a:off x="335360" y="1340768"/>
            <a:ext cx="8915400" cy="3078088"/>
          </a:xfrm>
        </p:spPr>
        <p:txBody>
          <a:bodyPr/>
          <a:lstStyle/>
          <a:p>
            <a:r>
              <a:rPr lang="en-US" dirty="0"/>
              <a:t>Background for this project: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a:spcAft>
                <a:spcPts val="1200"/>
              </a:spcAft>
            </a:pPr>
            <a:r>
              <a:rPr lang="en-US" dirty="0"/>
              <a:t>Related projects:</a:t>
            </a:r>
          </a:p>
          <a:p>
            <a:pPr marL="0" indent="0">
              <a:spcAft>
                <a:spcPts val="1200"/>
              </a:spcAft>
              <a:buNone/>
            </a:pPr>
            <a:endParaRPr lang="en-US" dirty="0"/>
          </a:p>
          <a:p>
            <a:pPr marL="0" indent="0">
              <a:spcAft>
                <a:spcPts val="1200"/>
              </a:spcAft>
              <a:buNone/>
            </a:pPr>
            <a:endParaRPr lang="en-US" dirty="0"/>
          </a:p>
          <a:p>
            <a:pPr marL="0" indent="0">
              <a:spcAft>
                <a:spcPts val="1200"/>
              </a:spcAft>
              <a:buNone/>
            </a:pPr>
            <a:endParaRPr lang="en-US" dirty="0"/>
          </a:p>
        </p:txBody>
      </p:sp>
    </p:spTree>
    <p:extLst>
      <p:ext uri="{BB962C8B-B14F-4D97-AF65-F5344CB8AC3E}">
        <p14:creationId xmlns:p14="http://schemas.microsoft.com/office/powerpoint/2010/main" val="299542953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a:xfrm>
            <a:off x="335361" y="274639"/>
            <a:ext cx="9975454" cy="777875"/>
          </a:xfrm>
        </p:spPr>
        <p:txBody>
          <a:bodyPr/>
          <a:lstStyle/>
          <a:p>
            <a:pPr>
              <a:defRPr/>
            </a:pPr>
            <a:r>
              <a:rPr lang="en-US" sz="3200" dirty="0">
                <a:solidFill>
                  <a:srgbClr val="1F4268"/>
                </a:solidFill>
              </a:rPr>
              <a:t>Actions and their effect on risk</a:t>
            </a:r>
          </a:p>
        </p:txBody>
      </p:sp>
      <p:graphicFrame>
        <p:nvGraphicFramePr>
          <p:cNvPr id="10" name="Plassholder for innhold 9"/>
          <p:cNvGraphicFramePr>
            <a:graphicFrameLocks noGrp="1"/>
          </p:cNvGraphicFramePr>
          <p:nvPr>
            <p:ph idx="1"/>
            <p:extLst>
              <p:ext uri="{D42A27DB-BD31-4B8C-83A1-F6EECF244321}">
                <p14:modId xmlns:p14="http://schemas.microsoft.com/office/powerpoint/2010/main" val="2783121834"/>
              </p:ext>
            </p:extLst>
          </p:nvPr>
        </p:nvGraphicFramePr>
        <p:xfrm>
          <a:off x="479376" y="1143000"/>
          <a:ext cx="11377262" cy="3114040"/>
        </p:xfrm>
        <a:graphic>
          <a:graphicData uri="http://schemas.openxmlformats.org/drawingml/2006/table">
            <a:tbl>
              <a:tblPr firstRow="1" bandRow="1">
                <a:tableStyleId>{10A1B5D5-9B99-4C35-A422-299274C87663}</a:tableStyleId>
              </a:tblPr>
              <a:tblGrid>
                <a:gridCol w="1376513">
                  <a:extLst>
                    <a:ext uri="{9D8B030D-6E8A-4147-A177-3AD203B41FA5}">
                      <a16:colId xmlns:a16="http://schemas.microsoft.com/office/drawing/2014/main" val="20000"/>
                    </a:ext>
                  </a:extLst>
                </a:gridCol>
                <a:gridCol w="2389192">
                  <a:extLst>
                    <a:ext uri="{9D8B030D-6E8A-4147-A177-3AD203B41FA5}">
                      <a16:colId xmlns:a16="http://schemas.microsoft.com/office/drawing/2014/main" val="20001"/>
                    </a:ext>
                  </a:extLst>
                </a:gridCol>
                <a:gridCol w="2050558">
                  <a:extLst>
                    <a:ext uri="{9D8B030D-6E8A-4147-A177-3AD203B41FA5}">
                      <a16:colId xmlns:a16="http://schemas.microsoft.com/office/drawing/2014/main" val="20002"/>
                    </a:ext>
                  </a:extLst>
                </a:gridCol>
                <a:gridCol w="1093975">
                  <a:extLst>
                    <a:ext uri="{9D8B030D-6E8A-4147-A177-3AD203B41FA5}">
                      <a16:colId xmlns:a16="http://schemas.microsoft.com/office/drawing/2014/main" val="20003"/>
                    </a:ext>
                  </a:extLst>
                </a:gridCol>
                <a:gridCol w="911646">
                  <a:extLst>
                    <a:ext uri="{9D8B030D-6E8A-4147-A177-3AD203B41FA5}">
                      <a16:colId xmlns:a16="http://schemas.microsoft.com/office/drawing/2014/main" val="20004"/>
                    </a:ext>
                  </a:extLst>
                </a:gridCol>
                <a:gridCol w="911646">
                  <a:extLst>
                    <a:ext uri="{9D8B030D-6E8A-4147-A177-3AD203B41FA5}">
                      <a16:colId xmlns:a16="http://schemas.microsoft.com/office/drawing/2014/main" val="20005"/>
                    </a:ext>
                  </a:extLst>
                </a:gridCol>
                <a:gridCol w="911646">
                  <a:extLst>
                    <a:ext uri="{9D8B030D-6E8A-4147-A177-3AD203B41FA5}">
                      <a16:colId xmlns:a16="http://schemas.microsoft.com/office/drawing/2014/main" val="20006"/>
                    </a:ext>
                  </a:extLst>
                </a:gridCol>
                <a:gridCol w="820481">
                  <a:extLst>
                    <a:ext uri="{9D8B030D-6E8A-4147-A177-3AD203B41FA5}">
                      <a16:colId xmlns:a16="http://schemas.microsoft.com/office/drawing/2014/main" val="20007"/>
                    </a:ext>
                  </a:extLst>
                </a:gridCol>
                <a:gridCol w="911605">
                  <a:extLst>
                    <a:ext uri="{9D8B030D-6E8A-4147-A177-3AD203B41FA5}">
                      <a16:colId xmlns:a16="http://schemas.microsoft.com/office/drawing/2014/main" val="20008"/>
                    </a:ext>
                  </a:extLst>
                </a:gridCol>
              </a:tblGrid>
              <a:tr h="518160">
                <a:tc>
                  <a:txBody>
                    <a:bodyPr/>
                    <a:lstStyle/>
                    <a:p>
                      <a:r>
                        <a:rPr lang="nb-NO" sz="1400" dirty="0"/>
                        <a:t>Part/stage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b-NO" sz="1600" dirty="0"/>
                        <a:t>Action</a:t>
                      </a:r>
                      <a:endParaRPr lang="nb-NO"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b-NO" sz="1400" dirty="0"/>
                        <a:t>Responsibility</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b-NO" sz="1400" dirty="0"/>
                        <a:t>Status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b-NO" sz="1400" dirty="0"/>
                        <a:t>Old RPN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b-NO" sz="1400" dirty="0"/>
                        <a:t>New SEV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b-NO" sz="1400" dirty="0"/>
                        <a:t>New OCC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b-NO" sz="1400" dirty="0"/>
                        <a:t>New DET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b-NO" sz="1400" dirty="0"/>
                        <a:t>New RPN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algn="ctr"/>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algn="ctr"/>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algn="ctr"/>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nb-NO"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6" name="TekstSylinder 5"/>
          <p:cNvSpPr txBox="1"/>
          <p:nvPr/>
        </p:nvSpPr>
        <p:spPr>
          <a:xfrm>
            <a:off x="2711624" y="4653136"/>
            <a:ext cx="7272808" cy="646331"/>
          </a:xfrm>
          <a:prstGeom prst="rect">
            <a:avLst/>
          </a:prstGeom>
          <a:solidFill>
            <a:schemeClr val="bg1">
              <a:lumMod val="85000"/>
            </a:schemeClr>
          </a:solidFill>
          <a:ln w="28575">
            <a:solidFill>
              <a:srgbClr val="000099"/>
            </a:solidFill>
          </a:ln>
        </p:spPr>
        <p:txBody>
          <a:bodyPr wrap="square" rtlCol="0">
            <a:spAutoFit/>
          </a:bodyPr>
          <a:lstStyle/>
          <a:p>
            <a:r>
              <a:rPr lang="en-US" dirty="0"/>
              <a:t>If there are no risks associated with the solutions, the team should specify that risk is assessed, but no risks were identified.</a:t>
            </a:r>
          </a:p>
        </p:txBody>
      </p:sp>
      <p:grpSp>
        <p:nvGrpSpPr>
          <p:cNvPr id="7" name="Gruppe 6">
            <a:extLst>
              <a:ext uri="{FF2B5EF4-FFF2-40B4-BE49-F238E27FC236}">
                <a16:creationId xmlns:a16="http://schemas.microsoft.com/office/drawing/2014/main" id="{1482C8A7-084E-4525-A339-E14D79D1D0B5}"/>
              </a:ext>
            </a:extLst>
          </p:cNvPr>
          <p:cNvGrpSpPr/>
          <p:nvPr/>
        </p:nvGrpSpPr>
        <p:grpSpPr>
          <a:xfrm>
            <a:off x="1199456" y="6575976"/>
            <a:ext cx="1147299" cy="144372"/>
            <a:chOff x="1199456" y="6596996"/>
            <a:chExt cx="1147299" cy="144372"/>
          </a:xfrm>
        </p:grpSpPr>
        <p:sp>
          <p:nvSpPr>
            <p:cNvPr id="8" name="Pil: femkant 7">
              <a:extLst>
                <a:ext uri="{FF2B5EF4-FFF2-40B4-BE49-F238E27FC236}">
                  <a16:creationId xmlns:a16="http://schemas.microsoft.com/office/drawing/2014/main" id="{4E381AC2-719E-4A14-BDE7-DFE9C1FC8BF3}"/>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9" name="Pil: vinkeltegn 8">
              <a:extLst>
                <a:ext uri="{FF2B5EF4-FFF2-40B4-BE49-F238E27FC236}">
                  <a16:creationId xmlns:a16="http://schemas.microsoft.com/office/drawing/2014/main" id="{C0ABF1B9-F70F-4C2E-9729-209079D128AF}"/>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1" name="Pil: vinkeltegn 10">
              <a:extLst>
                <a:ext uri="{FF2B5EF4-FFF2-40B4-BE49-F238E27FC236}">
                  <a16:creationId xmlns:a16="http://schemas.microsoft.com/office/drawing/2014/main" id="{8D25695A-20BB-4093-BA9E-C411B9953E1B}"/>
                </a:ext>
              </a:extLst>
            </p:cNvPr>
            <p:cNvSpPr/>
            <p:nvPr/>
          </p:nvSpPr>
          <p:spPr>
            <a:xfrm>
              <a:off x="1735618" y="6596996"/>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I</a:t>
              </a:r>
            </a:p>
          </p:txBody>
        </p:sp>
        <p:sp>
          <p:nvSpPr>
            <p:cNvPr id="12" name="Pil: vinkeltegn 11">
              <a:extLst>
                <a:ext uri="{FF2B5EF4-FFF2-40B4-BE49-F238E27FC236}">
                  <a16:creationId xmlns:a16="http://schemas.microsoft.com/office/drawing/2014/main" id="{0DC2FE0C-6839-4208-87ED-FA72B5A88DA1}"/>
                </a:ext>
              </a:extLst>
            </p:cNvPr>
            <p:cNvSpPr/>
            <p:nvPr/>
          </p:nvSpPr>
          <p:spPr>
            <a:xfrm>
              <a:off x="2024603"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pPr>
              <a:defRPr/>
            </a:pPr>
            <a:r>
              <a:rPr lang="en-US" sz="3200" dirty="0">
                <a:solidFill>
                  <a:srgbClr val="1F4268"/>
                </a:solidFill>
              </a:rPr>
              <a:t>Selecting solutions (among the alternatives)</a:t>
            </a:r>
            <a:br>
              <a:rPr lang="en-US" sz="3200" dirty="0">
                <a:solidFill>
                  <a:srgbClr val="1F4268"/>
                </a:solidFill>
              </a:rPr>
            </a:br>
            <a:r>
              <a:rPr lang="en-US" sz="2400" dirty="0">
                <a:solidFill>
                  <a:srgbClr val="1F4268"/>
                </a:solidFill>
              </a:rPr>
              <a:t>- optional tool</a:t>
            </a:r>
            <a:endParaRPr lang="en-US" sz="3200" dirty="0">
              <a:solidFill>
                <a:srgbClr val="1F4268"/>
              </a:solidFill>
            </a:endParaRPr>
          </a:p>
        </p:txBody>
      </p:sp>
      <p:graphicFrame>
        <p:nvGraphicFramePr>
          <p:cNvPr id="739398" name="Group 70"/>
          <p:cNvGraphicFramePr>
            <a:graphicFrameLocks noGrp="1"/>
          </p:cNvGraphicFramePr>
          <p:nvPr>
            <p:extLst>
              <p:ext uri="{D42A27DB-BD31-4B8C-83A1-F6EECF244321}">
                <p14:modId xmlns:p14="http://schemas.microsoft.com/office/powerpoint/2010/main" val="2015391608"/>
              </p:ext>
            </p:extLst>
          </p:nvPr>
        </p:nvGraphicFramePr>
        <p:xfrm>
          <a:off x="2063552" y="2019300"/>
          <a:ext cx="8299450" cy="2819400"/>
        </p:xfrm>
        <a:graphic>
          <a:graphicData uri="http://schemas.openxmlformats.org/drawingml/2006/table">
            <a:tbl>
              <a:tblPr/>
              <a:tblGrid>
                <a:gridCol w="1458913">
                  <a:extLst>
                    <a:ext uri="{9D8B030D-6E8A-4147-A177-3AD203B41FA5}">
                      <a16:colId xmlns:a16="http://schemas.microsoft.com/office/drawing/2014/main" val="20000"/>
                    </a:ext>
                  </a:extLst>
                </a:gridCol>
                <a:gridCol w="1637431">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404938">
                  <a:extLst>
                    <a:ext uri="{9D8B030D-6E8A-4147-A177-3AD203B41FA5}">
                      <a16:colId xmlns:a16="http://schemas.microsoft.com/office/drawing/2014/main" val="20003"/>
                    </a:ext>
                  </a:extLst>
                </a:gridCol>
                <a:gridCol w="1270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533400">
                <a:tc rowSpan="2">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Solution alternatives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1" i="0" u="none" strike="noStrike" cap="none" normalizeH="0" baseline="0">
                          <a:ln>
                            <a:noFill/>
                          </a:ln>
                          <a:solidFill>
                            <a:schemeClr val="tx1"/>
                          </a:solidFill>
                          <a:effectLst/>
                          <a:latin typeface="Arial" charset="0"/>
                        </a:rPr>
                        <a:t>SUM</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438150">
                <a:tc vMerge="1">
                  <a:txBody>
                    <a:bodyPr/>
                    <a:lstStyle/>
                    <a:p>
                      <a:endParaRPr lang="nb-NO"/>
                    </a:p>
                  </a:txBody>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vMerge="1">
                  <a:txBody>
                    <a:bodyPr/>
                    <a:lstStyle/>
                    <a:p>
                      <a:endParaRPr lang="nb-NO"/>
                    </a:p>
                  </a:txBody>
                  <a:tcPr/>
                </a:tc>
                <a:extLst>
                  <a:ext uri="{0D108BD9-81ED-4DB2-BD59-A6C34878D82A}">
                    <a16:rowId xmlns:a16="http://schemas.microsoft.com/office/drawing/2014/main" val="10001"/>
                  </a:ext>
                </a:extLst>
              </a:tr>
              <a:tr h="476250">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200">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69683" name="AutoShape 46"/>
          <p:cNvSpPr>
            <a:spLocks/>
          </p:cNvSpPr>
          <p:nvPr/>
        </p:nvSpPr>
        <p:spPr bwMode="auto">
          <a:xfrm>
            <a:off x="287156" y="2202655"/>
            <a:ext cx="1449570" cy="777875"/>
          </a:xfrm>
          <a:prstGeom prst="accentCallout1">
            <a:avLst>
              <a:gd name="adj1" fmla="val 30762"/>
              <a:gd name="adj2" fmla="val 86298"/>
              <a:gd name="adj3" fmla="val 126849"/>
              <a:gd name="adj4" fmla="val 138841"/>
            </a:avLst>
          </a:prstGeom>
          <a:noFill/>
          <a:ln w="28575">
            <a:solidFill>
              <a:srgbClr val="CC3300"/>
            </a:solidFill>
            <a:miter lim="800000"/>
            <a:headEnd/>
            <a:tailEnd type="triangle" w="med" len="med"/>
          </a:ln>
        </p:spPr>
        <p:txBody>
          <a:bodyPr/>
          <a:lstStyle/>
          <a:p>
            <a:r>
              <a:rPr lang="en-US" dirty="0"/>
              <a:t>Alternative</a:t>
            </a:r>
          </a:p>
          <a:p>
            <a:r>
              <a:rPr lang="en-US" dirty="0"/>
              <a:t>solutions</a:t>
            </a:r>
          </a:p>
        </p:txBody>
      </p:sp>
      <p:sp>
        <p:nvSpPr>
          <p:cNvPr id="69684" name="AutoShape 47"/>
          <p:cNvSpPr>
            <a:spLocks/>
          </p:cNvSpPr>
          <p:nvPr/>
        </p:nvSpPr>
        <p:spPr bwMode="auto">
          <a:xfrm>
            <a:off x="5087888" y="1132284"/>
            <a:ext cx="5545137" cy="330200"/>
          </a:xfrm>
          <a:prstGeom prst="accentCallout1">
            <a:avLst>
              <a:gd name="adj1" fmla="val 34616"/>
              <a:gd name="adj2" fmla="val -1375"/>
              <a:gd name="adj3" fmla="val 350489"/>
              <a:gd name="adj4" fmla="val -11270"/>
            </a:avLst>
          </a:prstGeom>
          <a:noFill/>
          <a:ln w="28575">
            <a:solidFill>
              <a:srgbClr val="CC3300"/>
            </a:solidFill>
            <a:miter lim="800000"/>
            <a:headEnd/>
            <a:tailEnd type="triangle" w="med" len="med"/>
          </a:ln>
        </p:spPr>
        <p:txBody>
          <a:bodyPr/>
          <a:lstStyle/>
          <a:p>
            <a:r>
              <a:rPr lang="en-US" dirty="0"/>
              <a:t>Criteria for selection</a:t>
            </a:r>
            <a:endParaRPr lang="en-US" b="1" dirty="0"/>
          </a:p>
        </p:txBody>
      </p:sp>
      <p:sp>
        <p:nvSpPr>
          <p:cNvPr id="69685" name="AutoShape 48"/>
          <p:cNvSpPr>
            <a:spLocks/>
          </p:cNvSpPr>
          <p:nvPr/>
        </p:nvSpPr>
        <p:spPr bwMode="auto">
          <a:xfrm>
            <a:off x="6213277" y="1522511"/>
            <a:ext cx="4711700" cy="330200"/>
          </a:xfrm>
          <a:prstGeom prst="accentCallout1">
            <a:avLst>
              <a:gd name="adj1" fmla="val 34616"/>
              <a:gd name="adj2" fmla="val -1616"/>
              <a:gd name="adj3" fmla="val 369937"/>
              <a:gd name="adj4" fmla="val -26200"/>
            </a:avLst>
          </a:prstGeom>
          <a:noFill/>
          <a:ln w="28575">
            <a:solidFill>
              <a:srgbClr val="CC3300"/>
            </a:solidFill>
            <a:miter lim="800000"/>
            <a:headEnd/>
            <a:tailEnd type="triangle" w="med" len="med"/>
          </a:ln>
        </p:spPr>
        <p:txBody>
          <a:bodyPr/>
          <a:lstStyle/>
          <a:p>
            <a:r>
              <a:rPr lang="en-US" dirty="0"/>
              <a:t>Weighting factors</a:t>
            </a:r>
          </a:p>
        </p:txBody>
      </p:sp>
      <p:sp>
        <p:nvSpPr>
          <p:cNvPr id="69686" name="AutoShape 49"/>
          <p:cNvSpPr>
            <a:spLocks/>
          </p:cNvSpPr>
          <p:nvPr/>
        </p:nvSpPr>
        <p:spPr bwMode="auto">
          <a:xfrm>
            <a:off x="5467152" y="5324475"/>
            <a:ext cx="4248150" cy="330200"/>
          </a:xfrm>
          <a:prstGeom prst="accentCallout1">
            <a:avLst>
              <a:gd name="adj1" fmla="val 34616"/>
              <a:gd name="adj2" fmla="val -1792"/>
              <a:gd name="adj3" fmla="val -193269"/>
              <a:gd name="adj4" fmla="val -17528"/>
            </a:avLst>
          </a:prstGeom>
          <a:noFill/>
          <a:ln w="28575">
            <a:solidFill>
              <a:srgbClr val="CC3300"/>
            </a:solidFill>
            <a:miter lim="800000"/>
            <a:headEnd/>
            <a:tailEnd type="triangle" w="med" len="med"/>
          </a:ln>
        </p:spPr>
        <p:txBody>
          <a:bodyPr/>
          <a:lstStyle/>
          <a:p>
            <a:r>
              <a:rPr lang="en-US" dirty="0"/>
              <a:t>The team’s rating per cell</a:t>
            </a:r>
          </a:p>
        </p:txBody>
      </p:sp>
      <p:grpSp>
        <p:nvGrpSpPr>
          <p:cNvPr id="9" name="Gruppe 8">
            <a:extLst>
              <a:ext uri="{FF2B5EF4-FFF2-40B4-BE49-F238E27FC236}">
                <a16:creationId xmlns:a16="http://schemas.microsoft.com/office/drawing/2014/main" id="{7913E339-D949-4BB0-AB8B-AA01E98492EB}"/>
              </a:ext>
            </a:extLst>
          </p:cNvPr>
          <p:cNvGrpSpPr/>
          <p:nvPr/>
        </p:nvGrpSpPr>
        <p:grpSpPr>
          <a:xfrm>
            <a:off x="1199456" y="6575976"/>
            <a:ext cx="1147299" cy="144372"/>
            <a:chOff x="1199456" y="6596996"/>
            <a:chExt cx="1147299" cy="144372"/>
          </a:xfrm>
        </p:grpSpPr>
        <p:sp>
          <p:nvSpPr>
            <p:cNvPr id="10" name="Pil: femkant 9">
              <a:extLst>
                <a:ext uri="{FF2B5EF4-FFF2-40B4-BE49-F238E27FC236}">
                  <a16:creationId xmlns:a16="http://schemas.microsoft.com/office/drawing/2014/main" id="{B7FAA9FD-B0A1-41A2-89CF-F45645531AB5}"/>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11" name="Pil: vinkeltegn 10">
              <a:extLst>
                <a:ext uri="{FF2B5EF4-FFF2-40B4-BE49-F238E27FC236}">
                  <a16:creationId xmlns:a16="http://schemas.microsoft.com/office/drawing/2014/main" id="{7CB8494F-EB87-40FB-B0DF-A970F121B495}"/>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2" name="Pil: vinkeltegn 11">
              <a:extLst>
                <a:ext uri="{FF2B5EF4-FFF2-40B4-BE49-F238E27FC236}">
                  <a16:creationId xmlns:a16="http://schemas.microsoft.com/office/drawing/2014/main" id="{0A3178D5-4AA6-4BA4-8F44-F59DDCBE7F3C}"/>
                </a:ext>
              </a:extLst>
            </p:cNvPr>
            <p:cNvSpPr/>
            <p:nvPr/>
          </p:nvSpPr>
          <p:spPr>
            <a:xfrm>
              <a:off x="1735618" y="6596996"/>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I</a:t>
              </a:r>
            </a:p>
          </p:txBody>
        </p:sp>
        <p:sp>
          <p:nvSpPr>
            <p:cNvPr id="13" name="Pil: vinkeltegn 12">
              <a:extLst>
                <a:ext uri="{FF2B5EF4-FFF2-40B4-BE49-F238E27FC236}">
                  <a16:creationId xmlns:a16="http://schemas.microsoft.com/office/drawing/2014/main" id="{AB592F21-C37F-4791-811D-CDCECDE9D451}"/>
                </a:ext>
              </a:extLst>
            </p:cNvPr>
            <p:cNvSpPr/>
            <p:nvPr/>
          </p:nvSpPr>
          <p:spPr>
            <a:xfrm>
              <a:off x="2024603"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63352" y="202854"/>
            <a:ext cx="9795048" cy="777875"/>
          </a:xfrm>
        </p:spPr>
        <p:txBody>
          <a:bodyPr/>
          <a:lstStyle/>
          <a:p>
            <a:pPr>
              <a:defRPr/>
            </a:pPr>
            <a:r>
              <a:rPr lang="en-US" sz="3200" dirty="0">
                <a:solidFill>
                  <a:srgbClr val="1F4268"/>
                </a:solidFill>
              </a:rPr>
              <a:t>Detailing selected solutions</a:t>
            </a:r>
            <a:br>
              <a:rPr lang="en-US" sz="3200" dirty="0">
                <a:solidFill>
                  <a:srgbClr val="1F4268"/>
                </a:solidFill>
              </a:rPr>
            </a:br>
            <a:r>
              <a:rPr lang="en-US" sz="2000" dirty="0">
                <a:solidFill>
                  <a:srgbClr val="1F4268"/>
                </a:solidFill>
              </a:rPr>
              <a:t>- optional tools</a:t>
            </a:r>
            <a:endParaRPr lang="en-US" sz="3200" dirty="0">
              <a:solidFill>
                <a:srgbClr val="1F4268"/>
              </a:solidFill>
            </a:endParaRP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2355303072"/>
              </p:ext>
            </p:extLst>
          </p:nvPr>
        </p:nvGraphicFramePr>
        <p:xfrm>
          <a:off x="1768719" y="1373790"/>
          <a:ext cx="4199384" cy="31158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kstSylinder 4"/>
          <p:cNvSpPr txBox="1"/>
          <p:nvPr/>
        </p:nvSpPr>
        <p:spPr>
          <a:xfrm>
            <a:off x="1991545" y="4725144"/>
            <a:ext cx="2820003" cy="923330"/>
          </a:xfrm>
          <a:prstGeom prst="rect">
            <a:avLst/>
          </a:prstGeom>
          <a:noFill/>
        </p:spPr>
        <p:txBody>
          <a:bodyPr wrap="none" rtlCol="0">
            <a:spAutoFit/>
          </a:bodyPr>
          <a:lstStyle/>
          <a:p>
            <a:r>
              <a:rPr lang="en-US" dirty="0"/>
              <a:t>Use e.g.</a:t>
            </a:r>
          </a:p>
          <a:p>
            <a:pPr marL="285750" indent="-285750">
              <a:buFont typeface="Arial" panose="020B0604020202020204" pitchFamily="34" charset="0"/>
              <a:buChar char="•"/>
            </a:pPr>
            <a:r>
              <a:rPr lang="en-US" dirty="0"/>
              <a:t>Tree structure</a:t>
            </a:r>
          </a:p>
          <a:p>
            <a:pPr marL="285750" indent="-285750">
              <a:buFont typeface="Arial" panose="020B0604020202020204" pitchFamily="34" charset="0"/>
              <a:buChar char="•"/>
            </a:pPr>
            <a:r>
              <a:rPr lang="en-US" dirty="0"/>
              <a:t>Detailed process maps</a:t>
            </a:r>
          </a:p>
        </p:txBody>
      </p:sp>
      <p:graphicFrame>
        <p:nvGraphicFramePr>
          <p:cNvPr id="8" name="Objekt 7"/>
          <p:cNvGraphicFramePr>
            <a:graphicFrameLocks noChangeAspect="1"/>
          </p:cNvGraphicFramePr>
          <p:nvPr>
            <p:extLst>
              <p:ext uri="{D42A27DB-BD31-4B8C-83A1-F6EECF244321}">
                <p14:modId xmlns:p14="http://schemas.microsoft.com/office/powerpoint/2010/main" val="2085845485"/>
              </p:ext>
            </p:extLst>
          </p:nvPr>
        </p:nvGraphicFramePr>
        <p:xfrm>
          <a:off x="7318250" y="1202716"/>
          <a:ext cx="1802086" cy="5049598"/>
        </p:xfrm>
        <a:graphic>
          <a:graphicData uri="http://schemas.openxmlformats.org/presentationml/2006/ole">
            <mc:AlternateContent xmlns:mc="http://schemas.openxmlformats.org/markup-compatibility/2006">
              <mc:Choice xmlns:v="urn:schemas-microsoft-com:vml" Requires="v">
                <p:oleObj name="Visio" r:id="rId8" imgW="2438400" imgH="6832775" progId="Visio.Drawing.15">
                  <p:embed/>
                </p:oleObj>
              </mc:Choice>
              <mc:Fallback>
                <p:oleObj name="Visio" r:id="rId8" imgW="2438400" imgH="6832775" progId="Visio.Drawing.15">
                  <p:embed/>
                  <p:pic>
                    <p:nvPicPr>
                      <p:cNvPr id="3" name="Objekt 2"/>
                      <p:cNvPicPr/>
                      <p:nvPr/>
                    </p:nvPicPr>
                    <p:blipFill>
                      <a:blip r:embed="rId9"/>
                      <a:stretch>
                        <a:fillRect/>
                      </a:stretch>
                    </p:blipFill>
                    <p:spPr>
                      <a:xfrm>
                        <a:off x="7318250" y="1202716"/>
                        <a:ext cx="1802086" cy="5049598"/>
                      </a:xfrm>
                      <a:prstGeom prst="rect">
                        <a:avLst/>
                      </a:prstGeom>
                      <a:solidFill>
                        <a:schemeClr val="bg1"/>
                      </a:solidFill>
                    </p:spPr>
                  </p:pic>
                </p:oleObj>
              </mc:Fallback>
            </mc:AlternateContent>
          </a:graphicData>
        </a:graphic>
      </p:graphicFrame>
      <p:grpSp>
        <p:nvGrpSpPr>
          <p:cNvPr id="7" name="Gruppe 6">
            <a:extLst>
              <a:ext uri="{FF2B5EF4-FFF2-40B4-BE49-F238E27FC236}">
                <a16:creationId xmlns:a16="http://schemas.microsoft.com/office/drawing/2014/main" id="{2A15BF39-54B8-4D29-9149-E8F526790A9E}"/>
              </a:ext>
            </a:extLst>
          </p:cNvPr>
          <p:cNvGrpSpPr/>
          <p:nvPr/>
        </p:nvGrpSpPr>
        <p:grpSpPr>
          <a:xfrm>
            <a:off x="1199456" y="6575976"/>
            <a:ext cx="1147299" cy="144372"/>
            <a:chOff x="1199456" y="6596996"/>
            <a:chExt cx="1147299" cy="144372"/>
          </a:xfrm>
        </p:grpSpPr>
        <p:sp>
          <p:nvSpPr>
            <p:cNvPr id="9" name="Pil: femkant 8">
              <a:extLst>
                <a:ext uri="{FF2B5EF4-FFF2-40B4-BE49-F238E27FC236}">
                  <a16:creationId xmlns:a16="http://schemas.microsoft.com/office/drawing/2014/main" id="{AE7733D4-21C6-45C0-B9DC-FC949FA0B95C}"/>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10" name="Pil: vinkeltegn 9">
              <a:extLst>
                <a:ext uri="{FF2B5EF4-FFF2-40B4-BE49-F238E27FC236}">
                  <a16:creationId xmlns:a16="http://schemas.microsoft.com/office/drawing/2014/main" id="{1784D61A-5125-41AE-B5C4-45F750BE19D1}"/>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1" name="Pil: vinkeltegn 10">
              <a:extLst>
                <a:ext uri="{FF2B5EF4-FFF2-40B4-BE49-F238E27FC236}">
                  <a16:creationId xmlns:a16="http://schemas.microsoft.com/office/drawing/2014/main" id="{21045415-C0CE-43CC-BFA1-5DD263738CC2}"/>
                </a:ext>
              </a:extLst>
            </p:cNvPr>
            <p:cNvSpPr/>
            <p:nvPr/>
          </p:nvSpPr>
          <p:spPr>
            <a:xfrm>
              <a:off x="1735618" y="6596996"/>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I</a:t>
              </a:r>
            </a:p>
          </p:txBody>
        </p:sp>
        <p:sp>
          <p:nvSpPr>
            <p:cNvPr id="12" name="Pil: vinkeltegn 11">
              <a:extLst>
                <a:ext uri="{FF2B5EF4-FFF2-40B4-BE49-F238E27FC236}">
                  <a16:creationId xmlns:a16="http://schemas.microsoft.com/office/drawing/2014/main" id="{E1B96BB3-079C-4736-A2C2-80891C4F456F}"/>
                </a:ext>
              </a:extLst>
            </p:cNvPr>
            <p:cNvSpPr/>
            <p:nvPr/>
          </p:nvSpPr>
          <p:spPr>
            <a:xfrm>
              <a:off x="2024603"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title"/>
          </p:nvPr>
        </p:nvSpPr>
        <p:spPr/>
        <p:txBody>
          <a:bodyPr/>
          <a:lstStyle/>
          <a:p>
            <a:pPr eaLnBrk="1" hangingPunct="1">
              <a:defRPr/>
            </a:pPr>
            <a:r>
              <a:rPr lang="en-US" sz="3200" dirty="0">
                <a:solidFill>
                  <a:srgbClr val="1F4268"/>
                </a:solidFill>
              </a:rPr>
              <a:t>Update project progress plan</a:t>
            </a:r>
          </a:p>
        </p:txBody>
      </p:sp>
      <p:pic>
        <p:nvPicPr>
          <p:cNvPr id="5" name="Bilde 4"/>
          <p:cNvPicPr/>
          <p:nvPr/>
        </p:nvPicPr>
        <p:blipFill>
          <a:blip r:embed="rId3" cstate="print"/>
          <a:srcRect/>
          <a:stretch>
            <a:fillRect/>
          </a:stretch>
        </p:blipFill>
        <p:spPr bwMode="auto">
          <a:xfrm>
            <a:off x="2355850" y="1196752"/>
            <a:ext cx="7072313" cy="3929062"/>
          </a:xfrm>
          <a:prstGeom prst="rect">
            <a:avLst/>
          </a:prstGeom>
          <a:noFill/>
          <a:ln w="19050">
            <a:solidFill>
              <a:schemeClr val="accent6"/>
            </a:solidFill>
            <a:miter lim="800000"/>
            <a:headEnd/>
            <a:tailEnd/>
          </a:ln>
        </p:spPr>
      </p:pic>
      <p:grpSp>
        <p:nvGrpSpPr>
          <p:cNvPr id="6" name="Gruppe 5">
            <a:extLst>
              <a:ext uri="{FF2B5EF4-FFF2-40B4-BE49-F238E27FC236}">
                <a16:creationId xmlns:a16="http://schemas.microsoft.com/office/drawing/2014/main" id="{0D876FA0-A8DB-42D4-B3C6-8EB50AC55D64}"/>
              </a:ext>
            </a:extLst>
          </p:cNvPr>
          <p:cNvGrpSpPr/>
          <p:nvPr/>
        </p:nvGrpSpPr>
        <p:grpSpPr>
          <a:xfrm>
            <a:off x="1199456" y="6575976"/>
            <a:ext cx="1147299" cy="144372"/>
            <a:chOff x="1199456" y="6596996"/>
            <a:chExt cx="1147299" cy="144372"/>
          </a:xfrm>
        </p:grpSpPr>
        <p:sp>
          <p:nvSpPr>
            <p:cNvPr id="7" name="Pil: femkant 6">
              <a:extLst>
                <a:ext uri="{FF2B5EF4-FFF2-40B4-BE49-F238E27FC236}">
                  <a16:creationId xmlns:a16="http://schemas.microsoft.com/office/drawing/2014/main" id="{80B8E698-D3C5-4CE3-87C9-ECB167100646}"/>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8" name="Pil: vinkeltegn 7">
              <a:extLst>
                <a:ext uri="{FF2B5EF4-FFF2-40B4-BE49-F238E27FC236}">
                  <a16:creationId xmlns:a16="http://schemas.microsoft.com/office/drawing/2014/main" id="{C25B17CA-A43B-437D-AF77-1A8B4EDE9800}"/>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9" name="Pil: vinkeltegn 8">
              <a:extLst>
                <a:ext uri="{FF2B5EF4-FFF2-40B4-BE49-F238E27FC236}">
                  <a16:creationId xmlns:a16="http://schemas.microsoft.com/office/drawing/2014/main" id="{24D698DB-9CF4-4AF5-A46B-AB31162732C5}"/>
                </a:ext>
              </a:extLst>
            </p:cNvPr>
            <p:cNvSpPr/>
            <p:nvPr/>
          </p:nvSpPr>
          <p:spPr>
            <a:xfrm>
              <a:off x="1735618" y="6596996"/>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I</a:t>
              </a:r>
            </a:p>
          </p:txBody>
        </p:sp>
        <p:sp>
          <p:nvSpPr>
            <p:cNvPr id="10" name="Pil: vinkeltegn 9">
              <a:extLst>
                <a:ext uri="{FF2B5EF4-FFF2-40B4-BE49-F238E27FC236}">
                  <a16:creationId xmlns:a16="http://schemas.microsoft.com/office/drawing/2014/main" id="{74865023-59D6-49DF-B9AD-EF60F6FB9DEC}"/>
                </a:ext>
              </a:extLst>
            </p:cNvPr>
            <p:cNvSpPr/>
            <p:nvPr/>
          </p:nvSpPr>
          <p:spPr>
            <a:xfrm>
              <a:off x="2024603"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06" name="Rectangle 2"/>
          <p:cNvSpPr>
            <a:spLocks noGrp="1" noChangeArrowheads="1"/>
          </p:cNvSpPr>
          <p:nvPr>
            <p:ph type="title"/>
          </p:nvPr>
        </p:nvSpPr>
        <p:spPr/>
        <p:txBody>
          <a:bodyPr/>
          <a:lstStyle/>
          <a:p>
            <a:pPr eaLnBrk="1" hangingPunct="1">
              <a:defRPr/>
            </a:pPr>
            <a:r>
              <a:rPr lang="en-US" sz="3200" dirty="0">
                <a:solidFill>
                  <a:srgbClr val="1F4268"/>
                </a:solidFill>
              </a:rPr>
              <a:t>Expected improvements</a:t>
            </a:r>
          </a:p>
        </p:txBody>
      </p:sp>
      <p:graphicFrame>
        <p:nvGraphicFramePr>
          <p:cNvPr id="687109" name="Group 5"/>
          <p:cNvGraphicFramePr>
            <a:graphicFrameLocks noGrp="1"/>
          </p:cNvGraphicFramePr>
          <p:nvPr>
            <p:ph idx="1"/>
            <p:extLst>
              <p:ext uri="{D42A27DB-BD31-4B8C-83A1-F6EECF244321}">
                <p14:modId xmlns:p14="http://schemas.microsoft.com/office/powerpoint/2010/main" val="94019709"/>
              </p:ext>
            </p:extLst>
          </p:nvPr>
        </p:nvGraphicFramePr>
        <p:xfrm>
          <a:off x="407368" y="1466704"/>
          <a:ext cx="7353961" cy="2346326"/>
        </p:xfrm>
        <a:graphic>
          <a:graphicData uri="http://schemas.openxmlformats.org/drawingml/2006/table">
            <a:tbl>
              <a:tblPr/>
              <a:tblGrid>
                <a:gridCol w="2098675">
                  <a:extLst>
                    <a:ext uri="{9D8B030D-6E8A-4147-A177-3AD203B41FA5}">
                      <a16:colId xmlns:a16="http://schemas.microsoft.com/office/drawing/2014/main" val="20000"/>
                    </a:ext>
                  </a:extLst>
                </a:gridCol>
                <a:gridCol w="1132205">
                  <a:extLst>
                    <a:ext uri="{9D8B030D-6E8A-4147-A177-3AD203B41FA5}">
                      <a16:colId xmlns:a16="http://schemas.microsoft.com/office/drawing/2014/main" val="20001"/>
                    </a:ext>
                  </a:extLst>
                </a:gridCol>
                <a:gridCol w="1638618">
                  <a:extLst>
                    <a:ext uri="{9D8B030D-6E8A-4147-A177-3AD203B41FA5}">
                      <a16:colId xmlns:a16="http://schemas.microsoft.com/office/drawing/2014/main" val="20002"/>
                    </a:ext>
                  </a:extLst>
                </a:gridCol>
                <a:gridCol w="2484463">
                  <a:extLst>
                    <a:ext uri="{9D8B030D-6E8A-4147-A177-3AD203B41FA5}">
                      <a16:colId xmlns:a16="http://schemas.microsoft.com/office/drawing/2014/main" val="20003"/>
                    </a:ext>
                  </a:extLst>
                </a:gridCol>
              </a:tblGrid>
              <a:tr h="477838">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dirty="0">
                          <a:ln>
                            <a:noFill/>
                          </a:ln>
                          <a:solidFill>
                            <a:schemeClr val="tx1"/>
                          </a:solidFill>
                          <a:effectLst/>
                          <a:latin typeface="Arial" charset="0"/>
                        </a:rPr>
                        <a:t>Metric (CTQ)</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dirty="0">
                          <a:ln>
                            <a:noFill/>
                          </a:ln>
                          <a:solidFill>
                            <a:schemeClr val="tx1"/>
                          </a:solidFill>
                          <a:effectLst/>
                          <a:latin typeface="Arial" charset="0"/>
                        </a:rPr>
                        <a:t>Baseline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dirty="0">
                          <a:ln>
                            <a:noFill/>
                          </a:ln>
                          <a:solidFill>
                            <a:schemeClr val="tx1"/>
                          </a:solidFill>
                          <a:effectLst/>
                          <a:latin typeface="Arial" charset="0"/>
                        </a:rPr>
                        <a:t>Original</a:t>
                      </a:r>
                      <a:r>
                        <a:rPr dirty="0"/>
                        <a:t> </a:t>
                      </a:r>
                      <a:r>
                        <a:rPr kumimoji="0" lang="en-US" sz="1600" b="1" i="0" u="none" strike="noStrike" cap="none" normalizeH="0" baseline="0" dirty="0">
                          <a:ln>
                            <a:noFill/>
                          </a:ln>
                          <a:solidFill>
                            <a:schemeClr val="tx1"/>
                          </a:solidFill>
                          <a:effectLst/>
                          <a:latin typeface="Arial" charset="0"/>
                        </a:rPr>
                        <a:t>target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dirty="0">
                          <a:ln>
                            <a:noFill/>
                          </a:ln>
                          <a:solidFill>
                            <a:schemeClr val="tx1"/>
                          </a:solidFill>
                          <a:effectLst/>
                          <a:latin typeface="Arial" charset="0"/>
                        </a:rPr>
                        <a:t>Expected performance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401638">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rgbClr val="993300"/>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63612523"/>
                  </a:ext>
                </a:extLst>
              </a:tr>
              <a:tr h="48895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7455939"/>
                  </a:ext>
                </a:extLst>
              </a:tr>
            </a:tbl>
          </a:graphicData>
        </a:graphic>
      </p:graphicFrame>
      <p:grpSp>
        <p:nvGrpSpPr>
          <p:cNvPr id="5" name="Gruppe 4">
            <a:extLst>
              <a:ext uri="{FF2B5EF4-FFF2-40B4-BE49-F238E27FC236}">
                <a16:creationId xmlns:a16="http://schemas.microsoft.com/office/drawing/2014/main" id="{EDBB7DE3-CCB7-4366-AEBD-25E62C816F84}"/>
              </a:ext>
            </a:extLst>
          </p:cNvPr>
          <p:cNvGrpSpPr/>
          <p:nvPr/>
        </p:nvGrpSpPr>
        <p:grpSpPr>
          <a:xfrm>
            <a:off x="1199456" y="6575976"/>
            <a:ext cx="1147299" cy="144372"/>
            <a:chOff x="1199456" y="6596996"/>
            <a:chExt cx="1147299" cy="144372"/>
          </a:xfrm>
        </p:grpSpPr>
        <p:sp>
          <p:nvSpPr>
            <p:cNvPr id="6" name="Pil: femkant 5">
              <a:extLst>
                <a:ext uri="{FF2B5EF4-FFF2-40B4-BE49-F238E27FC236}">
                  <a16:creationId xmlns:a16="http://schemas.microsoft.com/office/drawing/2014/main" id="{52F744EF-13B1-442D-9717-65B7AF201645}"/>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7" name="Pil: vinkeltegn 6">
              <a:extLst>
                <a:ext uri="{FF2B5EF4-FFF2-40B4-BE49-F238E27FC236}">
                  <a16:creationId xmlns:a16="http://schemas.microsoft.com/office/drawing/2014/main" id="{A3ACDFB2-7762-4E3F-8236-FC8DB89E5D8E}"/>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8" name="Pil: vinkeltegn 7">
              <a:extLst>
                <a:ext uri="{FF2B5EF4-FFF2-40B4-BE49-F238E27FC236}">
                  <a16:creationId xmlns:a16="http://schemas.microsoft.com/office/drawing/2014/main" id="{7BEBB52E-A90F-4C38-B245-52B5A4FF4975}"/>
                </a:ext>
              </a:extLst>
            </p:cNvPr>
            <p:cNvSpPr/>
            <p:nvPr/>
          </p:nvSpPr>
          <p:spPr>
            <a:xfrm>
              <a:off x="1735618" y="6596996"/>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I</a:t>
              </a:r>
            </a:p>
          </p:txBody>
        </p:sp>
        <p:sp>
          <p:nvSpPr>
            <p:cNvPr id="9" name="Pil: vinkeltegn 8">
              <a:extLst>
                <a:ext uri="{FF2B5EF4-FFF2-40B4-BE49-F238E27FC236}">
                  <a16:creationId xmlns:a16="http://schemas.microsoft.com/office/drawing/2014/main" id="{7D9A42D8-EB93-4C78-9F00-9BDE83F3D231}"/>
                </a:ext>
              </a:extLst>
            </p:cNvPr>
            <p:cNvSpPr/>
            <p:nvPr/>
          </p:nvSpPr>
          <p:spPr>
            <a:xfrm>
              <a:off x="2024603"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0" name="Rectangle 2"/>
          <p:cNvSpPr>
            <a:spLocks noGrp="1" noChangeArrowheads="1"/>
          </p:cNvSpPr>
          <p:nvPr>
            <p:ph type="title"/>
          </p:nvPr>
        </p:nvSpPr>
        <p:spPr/>
        <p:txBody>
          <a:bodyPr/>
          <a:lstStyle/>
          <a:p>
            <a:pPr eaLnBrk="1" hangingPunct="1">
              <a:defRPr/>
            </a:pPr>
            <a:r>
              <a:rPr lang="en-US" sz="3200" dirty="0">
                <a:solidFill>
                  <a:srgbClr val="1F4268"/>
                </a:solidFill>
              </a:rPr>
              <a:t>Expected gains</a:t>
            </a:r>
            <a:br>
              <a:rPr lang="en-US" sz="3200" dirty="0">
                <a:solidFill>
                  <a:srgbClr val="1F4268"/>
                </a:solidFill>
              </a:rPr>
            </a:br>
            <a:r>
              <a:rPr lang="en-US" sz="2000" dirty="0">
                <a:solidFill>
                  <a:srgbClr val="1F4268"/>
                </a:solidFill>
              </a:rPr>
              <a:t>(include cost – now more detailed and credible)</a:t>
            </a:r>
          </a:p>
        </p:txBody>
      </p:sp>
      <p:graphicFrame>
        <p:nvGraphicFramePr>
          <p:cNvPr id="688232" name="Group 104"/>
          <p:cNvGraphicFramePr>
            <a:graphicFrameLocks noGrp="1"/>
          </p:cNvGraphicFramePr>
          <p:nvPr>
            <p:ph idx="1"/>
            <p:extLst>
              <p:ext uri="{D42A27DB-BD31-4B8C-83A1-F6EECF244321}">
                <p14:modId xmlns:p14="http://schemas.microsoft.com/office/powerpoint/2010/main" val="109768012"/>
              </p:ext>
            </p:extLst>
          </p:nvPr>
        </p:nvGraphicFramePr>
        <p:xfrm>
          <a:off x="407368" y="1340768"/>
          <a:ext cx="7985152" cy="4446601"/>
        </p:xfrm>
        <a:graphic>
          <a:graphicData uri="http://schemas.openxmlformats.org/drawingml/2006/table">
            <a:tbl>
              <a:tblPr/>
              <a:tblGrid>
                <a:gridCol w="4225900">
                  <a:extLst>
                    <a:ext uri="{9D8B030D-6E8A-4147-A177-3AD203B41FA5}">
                      <a16:colId xmlns:a16="http://schemas.microsoft.com/office/drawing/2014/main" val="20000"/>
                    </a:ext>
                  </a:extLst>
                </a:gridCol>
                <a:gridCol w="2252710">
                  <a:extLst>
                    <a:ext uri="{9D8B030D-6E8A-4147-A177-3AD203B41FA5}">
                      <a16:colId xmlns:a16="http://schemas.microsoft.com/office/drawing/2014/main" val="20001"/>
                    </a:ext>
                  </a:extLst>
                </a:gridCol>
                <a:gridCol w="1506542">
                  <a:extLst>
                    <a:ext uri="{9D8B030D-6E8A-4147-A177-3AD203B41FA5}">
                      <a16:colId xmlns:a16="http://schemas.microsoft.com/office/drawing/2014/main" val="20002"/>
                    </a:ext>
                  </a:extLst>
                </a:gridCol>
              </a:tblGrid>
              <a:tr h="507294">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rgbClr val="000080"/>
                          </a:solidFill>
                          <a:effectLst/>
                          <a:latin typeface="Arial" charset="0"/>
                        </a:rPr>
                        <a:t>Income/savings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noProof="0" dirty="0">
                          <a:ln>
                            <a:noFill/>
                          </a:ln>
                          <a:solidFill>
                            <a:srgbClr val="000080"/>
                          </a:solidFill>
                          <a:effectLst/>
                          <a:latin typeface="Arial" charset="0"/>
                        </a:rPr>
                        <a:t>Initial estimate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noProof="0" dirty="0">
                          <a:ln>
                            <a:noFill/>
                          </a:ln>
                          <a:solidFill>
                            <a:srgbClr val="000080"/>
                          </a:solidFill>
                          <a:effectLst/>
                          <a:latin typeface="Arial" charset="0"/>
                        </a:rPr>
                        <a:t>Expected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445027">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r h="435869">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437701">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Sum</a:t>
                      </a:r>
                      <a:r>
                        <a:t> </a:t>
                      </a:r>
                      <a:endParaRPr kumimoji="0" lang="en-US"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3"/>
                  </a:ext>
                </a:extLst>
              </a:tr>
              <a:tr h="435869">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rgbClr val="000080"/>
                          </a:solidFill>
                          <a:effectLst/>
                          <a:latin typeface="Arial" charset="0"/>
                        </a:rPr>
                        <a:t>Costs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4"/>
                  </a:ext>
                </a:extLst>
              </a:tr>
              <a:tr h="437701">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5"/>
                  </a:ext>
                </a:extLst>
              </a:tr>
              <a:tr h="435869">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6"/>
                  </a:ext>
                </a:extLst>
              </a:tr>
              <a:tr h="437701">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7"/>
                  </a:ext>
                </a:extLst>
              </a:tr>
              <a:tr h="435869">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Sum costs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8"/>
                  </a:ext>
                </a:extLst>
              </a:tr>
              <a:tr h="437701">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800" b="1" i="0" u="none" strike="noStrike" cap="none" normalizeH="0" baseline="0" dirty="0">
                          <a:ln>
                            <a:noFill/>
                          </a:ln>
                          <a:solidFill>
                            <a:srgbClr val="000080"/>
                          </a:solidFill>
                          <a:effectLst/>
                          <a:latin typeface="Arial" charset="0"/>
                        </a:rPr>
                        <a:t>Gain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8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9"/>
                  </a:ext>
                </a:extLst>
              </a:tr>
            </a:tbl>
          </a:graphicData>
        </a:graphic>
      </p:graphicFrame>
      <p:grpSp>
        <p:nvGrpSpPr>
          <p:cNvPr id="5" name="Gruppe 4">
            <a:extLst>
              <a:ext uri="{FF2B5EF4-FFF2-40B4-BE49-F238E27FC236}">
                <a16:creationId xmlns:a16="http://schemas.microsoft.com/office/drawing/2014/main" id="{CAD1A499-0DF2-44F6-9847-7B85E50F9AF9}"/>
              </a:ext>
            </a:extLst>
          </p:cNvPr>
          <p:cNvGrpSpPr/>
          <p:nvPr/>
        </p:nvGrpSpPr>
        <p:grpSpPr>
          <a:xfrm>
            <a:off x="1199456" y="6575976"/>
            <a:ext cx="1147299" cy="144372"/>
            <a:chOff x="1199456" y="6596996"/>
            <a:chExt cx="1147299" cy="144372"/>
          </a:xfrm>
        </p:grpSpPr>
        <p:sp>
          <p:nvSpPr>
            <p:cNvPr id="6" name="Pil: femkant 5">
              <a:extLst>
                <a:ext uri="{FF2B5EF4-FFF2-40B4-BE49-F238E27FC236}">
                  <a16:creationId xmlns:a16="http://schemas.microsoft.com/office/drawing/2014/main" id="{102332FC-5055-4197-943A-F62C0E9FA872}"/>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7" name="Pil: vinkeltegn 6">
              <a:extLst>
                <a:ext uri="{FF2B5EF4-FFF2-40B4-BE49-F238E27FC236}">
                  <a16:creationId xmlns:a16="http://schemas.microsoft.com/office/drawing/2014/main" id="{6DC65B0C-1DD4-482E-B120-B31026EBB410}"/>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8" name="Pil: vinkeltegn 7">
              <a:extLst>
                <a:ext uri="{FF2B5EF4-FFF2-40B4-BE49-F238E27FC236}">
                  <a16:creationId xmlns:a16="http://schemas.microsoft.com/office/drawing/2014/main" id="{49B6F6B0-2465-4A76-9FA9-D203224FA9E4}"/>
                </a:ext>
              </a:extLst>
            </p:cNvPr>
            <p:cNvSpPr/>
            <p:nvPr/>
          </p:nvSpPr>
          <p:spPr>
            <a:xfrm>
              <a:off x="1735618" y="6596996"/>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I</a:t>
              </a:r>
            </a:p>
          </p:txBody>
        </p:sp>
        <p:sp>
          <p:nvSpPr>
            <p:cNvPr id="9" name="Pil: vinkeltegn 8">
              <a:extLst>
                <a:ext uri="{FF2B5EF4-FFF2-40B4-BE49-F238E27FC236}">
                  <a16:creationId xmlns:a16="http://schemas.microsoft.com/office/drawing/2014/main" id="{40239112-E37C-4B83-A3B8-CCC92F9E1917}"/>
                </a:ext>
              </a:extLst>
            </p:cNvPr>
            <p:cNvSpPr/>
            <p:nvPr/>
          </p:nvSpPr>
          <p:spPr>
            <a:xfrm>
              <a:off x="2024603"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tel 3"/>
          <p:cNvSpPr>
            <a:spLocks noGrp="1"/>
          </p:cNvSpPr>
          <p:nvPr>
            <p:ph type="ctrTitle"/>
          </p:nvPr>
        </p:nvSpPr>
        <p:spPr>
          <a:xfrm>
            <a:off x="407368" y="235294"/>
            <a:ext cx="7086600" cy="1152128"/>
          </a:xfrm>
          <a:effectLst>
            <a:outerShdw dist="17961" dir="2700000" algn="ctr" rotWithShape="0">
              <a:schemeClr val="hlink"/>
            </a:outerShdw>
          </a:effectLst>
        </p:spPr>
        <p:txBody>
          <a:bodyPr/>
          <a:lstStyle/>
          <a:p>
            <a:r>
              <a:rPr lang="en-US" dirty="0">
                <a:solidFill>
                  <a:srgbClr val="1F4268"/>
                </a:solidFill>
              </a:rPr>
              <a:t>CONTROL</a:t>
            </a:r>
          </a:p>
        </p:txBody>
      </p:sp>
      <p:grpSp>
        <p:nvGrpSpPr>
          <p:cNvPr id="4" name="Gruppe 3">
            <a:extLst>
              <a:ext uri="{FF2B5EF4-FFF2-40B4-BE49-F238E27FC236}">
                <a16:creationId xmlns:a16="http://schemas.microsoft.com/office/drawing/2014/main" id="{84E17443-3B40-4001-9B66-AACDFC557623}"/>
              </a:ext>
            </a:extLst>
          </p:cNvPr>
          <p:cNvGrpSpPr/>
          <p:nvPr/>
        </p:nvGrpSpPr>
        <p:grpSpPr>
          <a:xfrm>
            <a:off x="1199456" y="6576332"/>
            <a:ext cx="1147299" cy="147158"/>
            <a:chOff x="1199456" y="6597352"/>
            <a:chExt cx="1147299" cy="147158"/>
          </a:xfrm>
        </p:grpSpPr>
        <p:sp>
          <p:nvSpPr>
            <p:cNvPr id="5" name="Pil: femkant 4">
              <a:extLst>
                <a:ext uri="{FF2B5EF4-FFF2-40B4-BE49-F238E27FC236}">
                  <a16:creationId xmlns:a16="http://schemas.microsoft.com/office/drawing/2014/main" id="{D494FE54-DF39-401E-8D63-D0582C608808}"/>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6" name="Pil: vinkeltegn 5">
              <a:extLst>
                <a:ext uri="{FF2B5EF4-FFF2-40B4-BE49-F238E27FC236}">
                  <a16:creationId xmlns:a16="http://schemas.microsoft.com/office/drawing/2014/main" id="{5130DF9C-FCCD-4661-B51A-514A226AFFDB}"/>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7" name="Pil: vinkeltegn 6">
              <a:extLst>
                <a:ext uri="{FF2B5EF4-FFF2-40B4-BE49-F238E27FC236}">
                  <a16:creationId xmlns:a16="http://schemas.microsoft.com/office/drawing/2014/main" id="{2F112CA4-92D5-462E-87C8-6E77882CC0B7}"/>
                </a:ext>
              </a:extLst>
            </p:cNvPr>
            <p:cNvSpPr/>
            <p:nvPr/>
          </p:nvSpPr>
          <p:spPr>
            <a:xfrm>
              <a:off x="1735618" y="6600138"/>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8" name="Pil: vinkeltegn 7">
              <a:extLst>
                <a:ext uri="{FF2B5EF4-FFF2-40B4-BE49-F238E27FC236}">
                  <a16:creationId xmlns:a16="http://schemas.microsoft.com/office/drawing/2014/main" id="{A56E344D-C997-48A1-8AEB-6862E0D3F1C1}"/>
                </a:ext>
              </a:extLst>
            </p:cNvPr>
            <p:cNvSpPr/>
            <p:nvPr/>
          </p:nvSpPr>
          <p:spPr>
            <a:xfrm>
              <a:off x="2024603" y="6600494"/>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C</a:t>
              </a:r>
            </a:p>
          </p:txBody>
        </p:sp>
      </p:grpSp>
      <p:sp>
        <p:nvSpPr>
          <p:cNvPr id="2" name="TekstSylinder 1">
            <a:extLst>
              <a:ext uri="{FF2B5EF4-FFF2-40B4-BE49-F238E27FC236}">
                <a16:creationId xmlns:a16="http://schemas.microsoft.com/office/drawing/2014/main" id="{D5106C85-1336-4E37-8CC5-D49D35761F58}"/>
              </a:ext>
            </a:extLst>
          </p:cNvPr>
          <p:cNvSpPr txBox="1"/>
          <p:nvPr/>
        </p:nvSpPr>
        <p:spPr>
          <a:xfrm>
            <a:off x="479376" y="1268760"/>
            <a:ext cx="8352928" cy="461151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Documentation of improvements achieved</a:t>
            </a:r>
          </a:p>
          <a:p>
            <a:pPr marL="285750" indent="-285750">
              <a:lnSpc>
                <a:spcPct val="150000"/>
              </a:lnSpc>
              <a:buFont typeface="Arial" panose="020B0604020202020204" pitchFamily="34" charset="0"/>
              <a:buChar char="•"/>
            </a:pPr>
            <a:r>
              <a:rPr lang="en-US" dirty="0"/>
              <a:t>Documentation of economical gains achieved</a:t>
            </a:r>
          </a:p>
          <a:p>
            <a:pPr marL="285750" indent="-285750">
              <a:lnSpc>
                <a:spcPct val="150000"/>
              </a:lnSpc>
              <a:buFont typeface="Arial" panose="020B0604020202020204" pitchFamily="34" charset="0"/>
              <a:buChar char="•"/>
            </a:pPr>
            <a:r>
              <a:rPr lang="en-US" dirty="0"/>
              <a:t>Updated measurement systems</a:t>
            </a:r>
          </a:p>
          <a:p>
            <a:pPr marL="285750" indent="-285750">
              <a:lnSpc>
                <a:spcPct val="150000"/>
              </a:lnSpc>
              <a:buFont typeface="Arial" panose="020B0604020202020204" pitchFamily="34" charset="0"/>
              <a:buChar char="•"/>
            </a:pPr>
            <a:r>
              <a:rPr lang="en-US" dirty="0"/>
              <a:t>Standardized solutions</a:t>
            </a:r>
          </a:p>
          <a:p>
            <a:pPr marL="285750" indent="-285750">
              <a:lnSpc>
                <a:spcPct val="150000"/>
              </a:lnSpc>
              <a:buFont typeface="Arial" panose="020B0604020202020204" pitchFamily="34" charset="0"/>
              <a:buChar char="•"/>
            </a:pPr>
            <a:r>
              <a:rPr lang="en-US" dirty="0"/>
              <a:t>Updated systems (e.g., QMS)</a:t>
            </a:r>
          </a:p>
          <a:p>
            <a:pPr marL="285750" indent="-285750">
              <a:lnSpc>
                <a:spcPct val="150000"/>
              </a:lnSpc>
              <a:buFont typeface="Arial" panose="020B0604020202020204" pitchFamily="34" charset="0"/>
              <a:buChar char="•"/>
            </a:pPr>
            <a:r>
              <a:rPr lang="en-US" dirty="0"/>
              <a:t>Provided training</a:t>
            </a:r>
          </a:p>
          <a:p>
            <a:pPr marL="285750" indent="-285750">
              <a:lnSpc>
                <a:spcPct val="150000"/>
              </a:lnSpc>
              <a:buFont typeface="Arial" panose="020B0604020202020204" pitchFamily="34" charset="0"/>
              <a:buChar char="•"/>
            </a:pPr>
            <a:r>
              <a:rPr lang="en-US" dirty="0"/>
              <a:t>Assignment of new responsibility</a:t>
            </a:r>
          </a:p>
          <a:p>
            <a:pPr marL="285750" indent="-285750">
              <a:lnSpc>
                <a:spcPct val="150000"/>
              </a:lnSpc>
              <a:buFont typeface="Arial" panose="020B0604020202020204" pitchFamily="34" charset="0"/>
              <a:buChar char="•"/>
            </a:pPr>
            <a:r>
              <a:rPr lang="en-US" dirty="0"/>
              <a:t>Solutions handed over to the line organization</a:t>
            </a:r>
          </a:p>
          <a:p>
            <a:pPr marL="285750" indent="-285750">
              <a:lnSpc>
                <a:spcPct val="150000"/>
              </a:lnSpc>
              <a:buFont typeface="Arial" panose="020B0604020202020204" pitchFamily="34" charset="0"/>
              <a:buChar char="•"/>
            </a:pPr>
            <a:r>
              <a:rPr lang="en-US" dirty="0"/>
              <a:t>Documented and communicated opportunities for reuse</a:t>
            </a:r>
          </a:p>
          <a:p>
            <a:pPr marL="285750" indent="-285750">
              <a:lnSpc>
                <a:spcPct val="150000"/>
              </a:lnSpc>
              <a:buFont typeface="Arial" panose="020B0604020202020204" pitchFamily="34" charset="0"/>
              <a:buChar char="•"/>
            </a:pPr>
            <a:r>
              <a:rPr lang="en-US" dirty="0"/>
              <a:t>Documented and communicated new improvement opportunities</a:t>
            </a:r>
          </a:p>
          <a:p>
            <a:pPr marL="285750" indent="-285750">
              <a:lnSpc>
                <a:spcPct val="150000"/>
              </a:lnSpc>
              <a:buFont typeface="Arial" panose="020B0604020202020204" pitchFamily="34" charset="0"/>
              <a:buChar char="•"/>
            </a:pPr>
            <a:r>
              <a:rPr lang="en-US" dirty="0"/>
              <a:t>Evaluation of the project </a:t>
            </a:r>
          </a:p>
        </p:txBody>
      </p:sp>
      <p:pic>
        <p:nvPicPr>
          <p:cNvPr id="9" name="Grafikk 8" descr="Sjekkliste med heldekkende fyll">
            <a:extLst>
              <a:ext uri="{FF2B5EF4-FFF2-40B4-BE49-F238E27FC236}">
                <a16:creationId xmlns:a16="http://schemas.microsoft.com/office/drawing/2014/main" id="{298A7687-69C5-75EE-6B48-BF1A26AD1F6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88288" y="1313115"/>
            <a:ext cx="2520280" cy="2520280"/>
          </a:xfrm>
          <a:prstGeom prst="rect">
            <a:avLst/>
          </a:prstGeom>
        </p:spPr>
      </p:pic>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Grp="1" noChangeArrowheads="1"/>
          </p:cNvSpPr>
          <p:nvPr>
            <p:ph type="title"/>
          </p:nvPr>
        </p:nvSpPr>
        <p:spPr/>
        <p:txBody>
          <a:bodyPr/>
          <a:lstStyle/>
          <a:p>
            <a:pPr eaLnBrk="1" hangingPunct="1">
              <a:defRPr/>
            </a:pPr>
            <a:r>
              <a:rPr lang="en-US" sz="3200" dirty="0">
                <a:solidFill>
                  <a:srgbClr val="1F4268"/>
                </a:solidFill>
              </a:rPr>
              <a:t>Improvements achieved</a:t>
            </a:r>
          </a:p>
        </p:txBody>
      </p:sp>
      <p:graphicFrame>
        <p:nvGraphicFramePr>
          <p:cNvPr id="689157" name="Group 5"/>
          <p:cNvGraphicFramePr>
            <a:graphicFrameLocks noGrp="1"/>
          </p:cNvGraphicFramePr>
          <p:nvPr>
            <p:ph idx="1"/>
            <p:extLst>
              <p:ext uri="{D42A27DB-BD31-4B8C-83A1-F6EECF244321}">
                <p14:modId xmlns:p14="http://schemas.microsoft.com/office/powerpoint/2010/main" val="1002048922"/>
              </p:ext>
            </p:extLst>
          </p:nvPr>
        </p:nvGraphicFramePr>
        <p:xfrm>
          <a:off x="479376" y="1268762"/>
          <a:ext cx="10009111" cy="1845189"/>
        </p:xfrm>
        <a:graphic>
          <a:graphicData uri="http://schemas.openxmlformats.org/drawingml/2006/table">
            <a:tbl>
              <a:tblPr/>
              <a:tblGrid>
                <a:gridCol w="3146967">
                  <a:extLst>
                    <a:ext uri="{9D8B030D-6E8A-4147-A177-3AD203B41FA5}">
                      <a16:colId xmlns:a16="http://schemas.microsoft.com/office/drawing/2014/main" val="20000"/>
                    </a:ext>
                  </a:extLst>
                </a:gridCol>
                <a:gridCol w="1528601">
                  <a:extLst>
                    <a:ext uri="{9D8B030D-6E8A-4147-A177-3AD203B41FA5}">
                      <a16:colId xmlns:a16="http://schemas.microsoft.com/office/drawing/2014/main" val="20001"/>
                    </a:ext>
                  </a:extLst>
                </a:gridCol>
                <a:gridCol w="2090293">
                  <a:extLst>
                    <a:ext uri="{9D8B030D-6E8A-4147-A177-3AD203B41FA5}">
                      <a16:colId xmlns:a16="http://schemas.microsoft.com/office/drawing/2014/main" val="20002"/>
                    </a:ext>
                  </a:extLst>
                </a:gridCol>
                <a:gridCol w="3243250">
                  <a:extLst>
                    <a:ext uri="{9D8B030D-6E8A-4147-A177-3AD203B41FA5}">
                      <a16:colId xmlns:a16="http://schemas.microsoft.com/office/drawing/2014/main" val="20003"/>
                    </a:ext>
                  </a:extLst>
                </a:gridCol>
              </a:tblGrid>
              <a:tr h="477037">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dirty="0">
                          <a:ln>
                            <a:noFill/>
                          </a:ln>
                          <a:solidFill>
                            <a:schemeClr val="tx1"/>
                          </a:solidFill>
                          <a:effectLst/>
                          <a:latin typeface="Arial" charset="0"/>
                        </a:rPr>
                        <a:t>Metric (CTQ)</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dirty="0">
                          <a:ln>
                            <a:noFill/>
                          </a:ln>
                          <a:solidFill>
                            <a:schemeClr val="tx1"/>
                          </a:solidFill>
                          <a:effectLst/>
                          <a:latin typeface="Arial" charset="0"/>
                        </a:rPr>
                        <a:t>Baseline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dirty="0">
                          <a:ln>
                            <a:noFill/>
                          </a:ln>
                          <a:solidFill>
                            <a:schemeClr val="tx1"/>
                          </a:solidFill>
                          <a:effectLst/>
                          <a:latin typeface="Arial" charset="0"/>
                        </a:rPr>
                        <a:t>Project target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dirty="0">
                          <a:ln>
                            <a:noFill/>
                          </a:ln>
                          <a:solidFill>
                            <a:schemeClr val="tx1"/>
                          </a:solidFill>
                          <a:effectLst/>
                          <a:latin typeface="Arial" charset="0"/>
                        </a:rPr>
                        <a:t>Performance achieved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477037">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1"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491967847"/>
                  </a:ext>
                </a:extLst>
              </a:tr>
              <a:tr h="401970">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rgbClr val="993300"/>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9145">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16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80921" name="Text Box 27"/>
          <p:cNvSpPr txBox="1">
            <a:spLocks noChangeArrowheads="1"/>
          </p:cNvSpPr>
          <p:nvPr/>
        </p:nvSpPr>
        <p:spPr bwMode="auto">
          <a:xfrm>
            <a:off x="1626800" y="3309566"/>
            <a:ext cx="7777112" cy="369332"/>
          </a:xfrm>
          <a:prstGeom prst="rect">
            <a:avLst/>
          </a:prstGeom>
          <a:noFill/>
          <a:ln w="28575">
            <a:solidFill>
              <a:srgbClr val="993300"/>
            </a:solidFill>
            <a:miter lim="800000"/>
            <a:headEnd/>
            <a:tailEnd/>
          </a:ln>
        </p:spPr>
        <p:txBody>
          <a:bodyPr wrap="square">
            <a:spAutoFit/>
          </a:bodyPr>
          <a:lstStyle/>
          <a:p>
            <a:r>
              <a:rPr lang="en-US" dirty="0"/>
              <a:t>Illustrate performance improvements with graphics (before/after)</a:t>
            </a:r>
          </a:p>
        </p:txBody>
      </p:sp>
      <p:pic>
        <p:nvPicPr>
          <p:cNvPr id="80922" name="Picture 34"/>
          <p:cNvPicPr>
            <a:picLocks noChangeAspect="1" noChangeArrowheads="1"/>
          </p:cNvPicPr>
          <p:nvPr/>
        </p:nvPicPr>
        <p:blipFill>
          <a:blip r:embed="rId3" cstate="print"/>
          <a:srcRect/>
          <a:stretch>
            <a:fillRect/>
          </a:stretch>
        </p:blipFill>
        <p:spPr bwMode="auto">
          <a:xfrm>
            <a:off x="3992982" y="4053041"/>
            <a:ext cx="2839793" cy="1893194"/>
          </a:xfrm>
          <a:prstGeom prst="rect">
            <a:avLst/>
          </a:prstGeom>
          <a:noFill/>
          <a:ln w="19050">
            <a:noFill/>
            <a:miter lim="800000"/>
            <a:headEnd/>
            <a:tailEnd/>
          </a:ln>
        </p:spPr>
      </p:pic>
      <p:pic>
        <p:nvPicPr>
          <p:cNvPr id="80923" name="Picture 35"/>
          <p:cNvPicPr>
            <a:picLocks noChangeAspect="1" noChangeArrowheads="1"/>
          </p:cNvPicPr>
          <p:nvPr/>
        </p:nvPicPr>
        <p:blipFill>
          <a:blip r:embed="rId4" cstate="print"/>
          <a:srcRect/>
          <a:stretch>
            <a:fillRect/>
          </a:stretch>
        </p:blipFill>
        <p:spPr bwMode="auto">
          <a:xfrm>
            <a:off x="6960096" y="4051195"/>
            <a:ext cx="2969022" cy="1954771"/>
          </a:xfrm>
          <a:prstGeom prst="rect">
            <a:avLst/>
          </a:prstGeom>
          <a:noFill/>
          <a:ln w="19050">
            <a:noFill/>
            <a:miter lim="800000"/>
            <a:headEnd/>
            <a:tailEnd/>
          </a:ln>
        </p:spPr>
      </p:pic>
      <p:pic>
        <p:nvPicPr>
          <p:cNvPr id="80924" name="Picture 36"/>
          <p:cNvPicPr>
            <a:picLocks noChangeAspect="1" noChangeArrowheads="1"/>
          </p:cNvPicPr>
          <p:nvPr/>
        </p:nvPicPr>
        <p:blipFill>
          <a:blip r:embed="rId5" cstate="print"/>
          <a:srcRect/>
          <a:stretch>
            <a:fillRect/>
          </a:stretch>
        </p:blipFill>
        <p:spPr bwMode="auto">
          <a:xfrm>
            <a:off x="1183223" y="4051195"/>
            <a:ext cx="2680529" cy="1907178"/>
          </a:xfrm>
          <a:prstGeom prst="rect">
            <a:avLst/>
          </a:prstGeom>
          <a:noFill/>
          <a:ln w="19050">
            <a:noFill/>
            <a:miter lim="800000"/>
            <a:headEnd/>
            <a:tailEnd/>
          </a:ln>
        </p:spPr>
      </p:pic>
      <p:grpSp>
        <p:nvGrpSpPr>
          <p:cNvPr id="9" name="Gruppe 8">
            <a:extLst>
              <a:ext uri="{FF2B5EF4-FFF2-40B4-BE49-F238E27FC236}">
                <a16:creationId xmlns:a16="http://schemas.microsoft.com/office/drawing/2014/main" id="{46106E5E-152D-41C2-9B34-03CE3D89D18E}"/>
              </a:ext>
            </a:extLst>
          </p:cNvPr>
          <p:cNvGrpSpPr/>
          <p:nvPr/>
        </p:nvGrpSpPr>
        <p:grpSpPr>
          <a:xfrm>
            <a:off x="1199456" y="6576332"/>
            <a:ext cx="1147299" cy="147158"/>
            <a:chOff x="1199456" y="6597352"/>
            <a:chExt cx="1147299" cy="147158"/>
          </a:xfrm>
        </p:grpSpPr>
        <p:sp>
          <p:nvSpPr>
            <p:cNvPr id="10" name="Pil: femkant 9">
              <a:extLst>
                <a:ext uri="{FF2B5EF4-FFF2-40B4-BE49-F238E27FC236}">
                  <a16:creationId xmlns:a16="http://schemas.microsoft.com/office/drawing/2014/main" id="{4F8E06AE-7C1C-4D60-9D2A-70660D2A3E04}"/>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11" name="Pil: vinkeltegn 10">
              <a:extLst>
                <a:ext uri="{FF2B5EF4-FFF2-40B4-BE49-F238E27FC236}">
                  <a16:creationId xmlns:a16="http://schemas.microsoft.com/office/drawing/2014/main" id="{70DC16B6-399E-4860-9AB0-3E1F4ED890CC}"/>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2" name="Pil: vinkeltegn 11">
              <a:extLst>
                <a:ext uri="{FF2B5EF4-FFF2-40B4-BE49-F238E27FC236}">
                  <a16:creationId xmlns:a16="http://schemas.microsoft.com/office/drawing/2014/main" id="{726C8E5E-FAFE-4AB3-AE5F-A6407AB46961}"/>
                </a:ext>
              </a:extLst>
            </p:cNvPr>
            <p:cNvSpPr/>
            <p:nvPr/>
          </p:nvSpPr>
          <p:spPr>
            <a:xfrm>
              <a:off x="1735618" y="6600138"/>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3" name="Pil: vinkeltegn 12">
              <a:extLst>
                <a:ext uri="{FF2B5EF4-FFF2-40B4-BE49-F238E27FC236}">
                  <a16:creationId xmlns:a16="http://schemas.microsoft.com/office/drawing/2014/main" id="{D1A10B53-8226-42C1-9C3C-6E5E10FE387C}"/>
                </a:ext>
              </a:extLst>
            </p:cNvPr>
            <p:cNvSpPr/>
            <p:nvPr/>
          </p:nvSpPr>
          <p:spPr>
            <a:xfrm>
              <a:off x="2024603" y="6600494"/>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C</a:t>
              </a:r>
            </a:p>
          </p:txBody>
        </p:sp>
      </p:gr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Rectangle 2"/>
          <p:cNvSpPr>
            <a:spLocks noGrp="1" noChangeArrowheads="1"/>
          </p:cNvSpPr>
          <p:nvPr>
            <p:ph type="title"/>
          </p:nvPr>
        </p:nvSpPr>
        <p:spPr/>
        <p:txBody>
          <a:bodyPr/>
          <a:lstStyle/>
          <a:p>
            <a:pPr eaLnBrk="1" hangingPunct="1">
              <a:defRPr/>
            </a:pPr>
            <a:r>
              <a:rPr lang="en-US" sz="3200" dirty="0">
                <a:solidFill>
                  <a:srgbClr val="1F4268"/>
                </a:solidFill>
              </a:rPr>
              <a:t>Economic gains (USD) generated</a:t>
            </a:r>
          </a:p>
        </p:txBody>
      </p:sp>
      <p:graphicFrame>
        <p:nvGraphicFramePr>
          <p:cNvPr id="690251" name="Group 75"/>
          <p:cNvGraphicFramePr>
            <a:graphicFrameLocks noGrp="1"/>
          </p:cNvGraphicFramePr>
          <p:nvPr>
            <p:ph type="tbl" idx="1"/>
            <p:extLst>
              <p:ext uri="{D42A27DB-BD31-4B8C-83A1-F6EECF244321}">
                <p14:modId xmlns:p14="http://schemas.microsoft.com/office/powerpoint/2010/main" val="4133372065"/>
              </p:ext>
            </p:extLst>
          </p:nvPr>
        </p:nvGraphicFramePr>
        <p:xfrm>
          <a:off x="479376" y="1316036"/>
          <a:ext cx="8602655" cy="4225928"/>
        </p:xfrm>
        <a:graphic>
          <a:graphicData uri="http://schemas.openxmlformats.org/drawingml/2006/table">
            <a:tbl>
              <a:tblPr/>
              <a:tblGrid>
                <a:gridCol w="4554659">
                  <a:extLst>
                    <a:ext uri="{9D8B030D-6E8A-4147-A177-3AD203B41FA5}">
                      <a16:colId xmlns:a16="http://schemas.microsoft.com/office/drawing/2014/main" val="20000"/>
                    </a:ext>
                  </a:extLst>
                </a:gridCol>
                <a:gridCol w="2482281">
                  <a:extLst>
                    <a:ext uri="{9D8B030D-6E8A-4147-A177-3AD203B41FA5}">
                      <a16:colId xmlns:a16="http://schemas.microsoft.com/office/drawing/2014/main" val="20001"/>
                    </a:ext>
                  </a:extLst>
                </a:gridCol>
                <a:gridCol w="1565715">
                  <a:extLst>
                    <a:ext uri="{9D8B030D-6E8A-4147-A177-3AD203B41FA5}">
                      <a16:colId xmlns:a16="http://schemas.microsoft.com/office/drawing/2014/main" val="20002"/>
                    </a:ext>
                  </a:extLst>
                </a:gridCol>
              </a:tblGrid>
              <a:tr h="422275">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1" i="0" u="none" strike="noStrike" cap="none" normalizeH="0" baseline="0" dirty="0">
                          <a:ln>
                            <a:noFill/>
                          </a:ln>
                          <a:solidFill>
                            <a:srgbClr val="000080"/>
                          </a:solidFill>
                          <a:effectLst/>
                          <a:latin typeface="Arial" charset="0"/>
                        </a:rPr>
                        <a:t>Income/savings</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1" i="0" u="none" strike="noStrike" cap="none" normalizeH="0" baseline="0" dirty="0">
                          <a:ln>
                            <a:noFill/>
                          </a:ln>
                          <a:solidFill>
                            <a:srgbClr val="000080"/>
                          </a:solidFill>
                          <a:effectLst/>
                          <a:latin typeface="Arial" charset="0"/>
                        </a:rPr>
                        <a:t>Initially estimated</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1" i="0" u="none" strike="noStrike" cap="none" normalizeH="0" baseline="0">
                          <a:ln>
                            <a:noFill/>
                          </a:ln>
                          <a:solidFill>
                            <a:srgbClr val="000080"/>
                          </a:solidFill>
                          <a:effectLst/>
                          <a:latin typeface="Arial" charset="0"/>
                        </a:rPr>
                        <a:t>Achieved</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3863">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0688">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3863">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1" i="0" u="none" strike="noStrike" cap="none" normalizeH="0" baseline="0" dirty="0">
                          <a:ln>
                            <a:noFill/>
                          </a:ln>
                          <a:solidFill>
                            <a:schemeClr val="tx1"/>
                          </a:solidFill>
                          <a:effectLst/>
                          <a:latin typeface="Arial" charset="0"/>
                        </a:rPr>
                        <a:t>Sum</a:t>
                      </a:r>
                      <a:r>
                        <a:rPr dirty="0"/>
                        <a:t> </a:t>
                      </a: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2275">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1" i="0" u="none" strike="noStrike" cap="none" normalizeH="0" baseline="0" dirty="0">
                          <a:ln>
                            <a:noFill/>
                          </a:ln>
                          <a:solidFill>
                            <a:srgbClr val="000080"/>
                          </a:solidFill>
                          <a:effectLst/>
                          <a:latin typeface="Arial" charset="0"/>
                        </a:rPr>
                        <a:t>Costs</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2275">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3863">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0688">
                <a:tc>
                  <a:txBody>
                    <a:bodyPr/>
                    <a:lstStyle/>
                    <a:p>
                      <a:pPr marL="541338" marR="0" lvl="1" indent="0" algn="l" defTabSz="914400" rtl="0" eaLnBrk="1" fontAlgn="base" latinLnBrk="0" hangingPunct="1">
                        <a:lnSpc>
                          <a:spcPct val="100000"/>
                        </a:lnSpc>
                        <a:spcBef>
                          <a:spcPct val="20000"/>
                        </a:spcBef>
                        <a:spcAft>
                          <a:spcPts val="60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0"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23863">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1" i="0" u="none" strike="noStrike" cap="none" normalizeH="0" baseline="0" dirty="0">
                          <a:ln>
                            <a:noFill/>
                          </a:ln>
                          <a:solidFill>
                            <a:schemeClr val="tx1"/>
                          </a:solidFill>
                          <a:effectLst/>
                          <a:latin typeface="Arial" charset="0"/>
                        </a:rPr>
                        <a:t>Sum costs</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1" i="0" u="none" strike="noStrike" cap="none" normalizeH="0" baseline="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1" i="0" u="none" strike="noStrike" cap="none" normalizeH="0" baseline="0" dirty="0">
                        <a:ln>
                          <a:noFill/>
                        </a:ln>
                        <a:solidFill>
                          <a:schemeClr val="tx1"/>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22275">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2000" b="1" i="0" u="none" strike="noStrike" cap="none" normalizeH="0" baseline="0" dirty="0">
                          <a:ln>
                            <a:noFill/>
                          </a:ln>
                          <a:solidFill>
                            <a:srgbClr val="000080"/>
                          </a:solidFill>
                          <a:effectLst/>
                          <a:latin typeface="Arial" charset="0"/>
                        </a:rPr>
                        <a:t>Gain</a:t>
                      </a: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1" i="0" u="none" strike="noStrike" cap="none" normalizeH="0" baseline="0" dirty="0">
                        <a:ln>
                          <a:noFill/>
                        </a:ln>
                        <a:solidFill>
                          <a:srgbClr val="000080"/>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en-US" sz="2000" b="1" i="0" u="none" strike="noStrike" cap="none" normalizeH="0" baseline="0" dirty="0">
                        <a:ln>
                          <a:noFill/>
                        </a:ln>
                        <a:solidFill>
                          <a:srgbClr val="000080"/>
                        </a:solidFill>
                        <a:effectLst/>
                        <a:latin typeface="Arial" charset="0"/>
                      </a:endParaRPr>
                    </a:p>
                  </a:txBody>
                  <a:tcPr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grpSp>
        <p:nvGrpSpPr>
          <p:cNvPr id="5" name="Gruppe 4">
            <a:extLst>
              <a:ext uri="{FF2B5EF4-FFF2-40B4-BE49-F238E27FC236}">
                <a16:creationId xmlns:a16="http://schemas.microsoft.com/office/drawing/2014/main" id="{523140C2-8B21-4D73-A39B-806342896E7E}"/>
              </a:ext>
            </a:extLst>
          </p:cNvPr>
          <p:cNvGrpSpPr/>
          <p:nvPr/>
        </p:nvGrpSpPr>
        <p:grpSpPr>
          <a:xfrm>
            <a:off x="1199456" y="6576332"/>
            <a:ext cx="1147299" cy="147158"/>
            <a:chOff x="1199456" y="6597352"/>
            <a:chExt cx="1147299" cy="147158"/>
          </a:xfrm>
        </p:grpSpPr>
        <p:sp>
          <p:nvSpPr>
            <p:cNvPr id="6" name="Pil: femkant 5">
              <a:extLst>
                <a:ext uri="{FF2B5EF4-FFF2-40B4-BE49-F238E27FC236}">
                  <a16:creationId xmlns:a16="http://schemas.microsoft.com/office/drawing/2014/main" id="{A7C83A68-6DCF-4599-A832-3B3AE38C739F}"/>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7" name="Pil: vinkeltegn 6">
              <a:extLst>
                <a:ext uri="{FF2B5EF4-FFF2-40B4-BE49-F238E27FC236}">
                  <a16:creationId xmlns:a16="http://schemas.microsoft.com/office/drawing/2014/main" id="{D385404F-5F2B-4E52-A656-F7127D7A9F57}"/>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8" name="Pil: vinkeltegn 7">
              <a:extLst>
                <a:ext uri="{FF2B5EF4-FFF2-40B4-BE49-F238E27FC236}">
                  <a16:creationId xmlns:a16="http://schemas.microsoft.com/office/drawing/2014/main" id="{349EE0A9-39DE-40DE-AA55-90896446FEB8}"/>
                </a:ext>
              </a:extLst>
            </p:cNvPr>
            <p:cNvSpPr/>
            <p:nvPr/>
          </p:nvSpPr>
          <p:spPr>
            <a:xfrm>
              <a:off x="1735618" y="6600138"/>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9" name="Pil: vinkeltegn 8">
              <a:extLst>
                <a:ext uri="{FF2B5EF4-FFF2-40B4-BE49-F238E27FC236}">
                  <a16:creationId xmlns:a16="http://schemas.microsoft.com/office/drawing/2014/main" id="{F5578761-098F-47F3-AEE9-5DB6D9A0C4F5}"/>
                </a:ext>
              </a:extLst>
            </p:cNvPr>
            <p:cNvSpPr/>
            <p:nvPr/>
          </p:nvSpPr>
          <p:spPr>
            <a:xfrm>
              <a:off x="2024603" y="6600494"/>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C</a:t>
              </a:r>
            </a:p>
          </p:txBody>
        </p:sp>
      </p:gr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p:cNvSpPr>
            <a:spLocks noGrp="1" noChangeArrowheads="1"/>
          </p:cNvSpPr>
          <p:nvPr>
            <p:ph type="title"/>
          </p:nvPr>
        </p:nvSpPr>
        <p:spPr>
          <a:xfrm>
            <a:off x="304800" y="44625"/>
            <a:ext cx="10831760" cy="1007889"/>
          </a:xfrm>
        </p:spPr>
        <p:txBody>
          <a:bodyPr/>
          <a:lstStyle/>
          <a:p>
            <a:pPr eaLnBrk="1" hangingPunct="1">
              <a:defRPr/>
            </a:pPr>
            <a:r>
              <a:rPr lang="en-US" sz="2400" dirty="0">
                <a:solidFill>
                  <a:srgbClr val="1F4268"/>
                </a:solidFill>
              </a:rPr>
              <a:t>Specification of necessary changes in measurement system and reports </a:t>
            </a:r>
            <a:r>
              <a:rPr lang="en-US" sz="2000" dirty="0">
                <a:solidFill>
                  <a:srgbClr val="1F4268"/>
                </a:solidFill>
              </a:rPr>
              <a:t>Deliverables in the sustain category</a:t>
            </a:r>
            <a:endParaRPr lang="en-US" sz="3200" dirty="0">
              <a:solidFill>
                <a:srgbClr val="1F4268"/>
              </a:solidFill>
            </a:endParaRPr>
          </a:p>
        </p:txBody>
      </p:sp>
      <p:sp>
        <p:nvSpPr>
          <p:cNvPr id="87042" name="Rectangle 3"/>
          <p:cNvSpPr>
            <a:spLocks noGrp="1" noChangeArrowheads="1"/>
          </p:cNvSpPr>
          <p:nvPr>
            <p:ph type="body" idx="1"/>
          </p:nvPr>
        </p:nvSpPr>
        <p:spPr/>
        <p:txBody>
          <a:bodyPr/>
          <a:lstStyle/>
          <a:p>
            <a:pPr eaLnBrk="1" hangingPunct="1"/>
            <a:r>
              <a:rPr lang="en-US" dirty="0"/>
              <a:t>&lt;Specify here&gt;</a:t>
            </a:r>
          </a:p>
        </p:txBody>
      </p:sp>
      <p:grpSp>
        <p:nvGrpSpPr>
          <p:cNvPr id="5" name="Gruppe 4">
            <a:extLst>
              <a:ext uri="{FF2B5EF4-FFF2-40B4-BE49-F238E27FC236}">
                <a16:creationId xmlns:a16="http://schemas.microsoft.com/office/drawing/2014/main" id="{2D24D3ED-D6C5-4900-B76B-DD84FBD83D9B}"/>
              </a:ext>
            </a:extLst>
          </p:cNvPr>
          <p:cNvGrpSpPr/>
          <p:nvPr/>
        </p:nvGrpSpPr>
        <p:grpSpPr>
          <a:xfrm>
            <a:off x="1199456" y="6576332"/>
            <a:ext cx="1147299" cy="147158"/>
            <a:chOff x="1199456" y="6597352"/>
            <a:chExt cx="1147299" cy="147158"/>
          </a:xfrm>
        </p:grpSpPr>
        <p:sp>
          <p:nvSpPr>
            <p:cNvPr id="6" name="Pil: femkant 5">
              <a:extLst>
                <a:ext uri="{FF2B5EF4-FFF2-40B4-BE49-F238E27FC236}">
                  <a16:creationId xmlns:a16="http://schemas.microsoft.com/office/drawing/2014/main" id="{5393DACA-D650-44A5-BED7-715414FACD1B}"/>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7" name="Pil: vinkeltegn 6">
              <a:extLst>
                <a:ext uri="{FF2B5EF4-FFF2-40B4-BE49-F238E27FC236}">
                  <a16:creationId xmlns:a16="http://schemas.microsoft.com/office/drawing/2014/main" id="{9B80FC88-5A3D-4C3B-ABDD-96E94F4BDEAC}"/>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8" name="Pil: vinkeltegn 7">
              <a:extLst>
                <a:ext uri="{FF2B5EF4-FFF2-40B4-BE49-F238E27FC236}">
                  <a16:creationId xmlns:a16="http://schemas.microsoft.com/office/drawing/2014/main" id="{A076AA4A-1973-4061-B24B-54F49FA4DCA1}"/>
                </a:ext>
              </a:extLst>
            </p:cNvPr>
            <p:cNvSpPr/>
            <p:nvPr/>
          </p:nvSpPr>
          <p:spPr>
            <a:xfrm>
              <a:off x="1735618" y="6600138"/>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9" name="Pil: vinkeltegn 8">
              <a:extLst>
                <a:ext uri="{FF2B5EF4-FFF2-40B4-BE49-F238E27FC236}">
                  <a16:creationId xmlns:a16="http://schemas.microsoft.com/office/drawing/2014/main" id="{8407D20E-DAA1-45DF-B8F5-2E9C64A64901}"/>
                </a:ext>
              </a:extLst>
            </p:cNvPr>
            <p:cNvSpPr/>
            <p:nvPr/>
          </p:nvSpPr>
          <p:spPr>
            <a:xfrm>
              <a:off x="2024603" y="6600494"/>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C</a:t>
              </a:r>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407368" y="260648"/>
            <a:ext cx="7486600" cy="1874912"/>
          </a:xfrm>
        </p:spPr>
        <p:txBody>
          <a:bodyPr/>
          <a:lstStyle/>
          <a:p>
            <a:r>
              <a:rPr lang="en-US" sz="2400" dirty="0">
                <a:solidFill>
                  <a:srgbClr val="1F4268"/>
                </a:solidFill>
              </a:rPr>
              <a:t>The next 4 slides contain basic project management tools to be consecutively updated throughout the project. Initially during DEFINE:</a:t>
            </a:r>
            <a:br>
              <a:rPr sz="2400" dirty="0">
                <a:solidFill>
                  <a:srgbClr val="1F4268"/>
                </a:solidFill>
              </a:rPr>
            </a:br>
            <a:endParaRPr lang="en-US" sz="2400" dirty="0">
              <a:solidFill>
                <a:srgbClr val="1F4268"/>
              </a:solidFill>
            </a:endParaRPr>
          </a:p>
        </p:txBody>
      </p:sp>
      <p:sp>
        <p:nvSpPr>
          <p:cNvPr id="2" name="TekstSylinder 1">
            <a:extLst>
              <a:ext uri="{FF2B5EF4-FFF2-40B4-BE49-F238E27FC236}">
                <a16:creationId xmlns:a16="http://schemas.microsoft.com/office/drawing/2014/main" id="{E3C6FE14-66E8-40AA-A2FB-32D7F4A5F1F8}"/>
              </a:ext>
            </a:extLst>
          </p:cNvPr>
          <p:cNvSpPr txBox="1"/>
          <p:nvPr/>
        </p:nvSpPr>
        <p:spPr>
          <a:xfrm>
            <a:off x="551384" y="1772816"/>
            <a:ext cx="4176464" cy="188199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nb-NO" sz="2000" dirty="0"/>
              <a:t>Activity </a:t>
            </a:r>
            <a:r>
              <a:rPr lang="en-US" sz="2000" dirty="0"/>
              <a:t>list</a:t>
            </a:r>
          </a:p>
          <a:p>
            <a:pPr marL="285750" indent="-285750">
              <a:lnSpc>
                <a:spcPct val="150000"/>
              </a:lnSpc>
              <a:buFont typeface="Arial" panose="020B0604020202020204" pitchFamily="34" charset="0"/>
              <a:buChar char="•"/>
            </a:pPr>
            <a:r>
              <a:rPr lang="en-US" sz="2000" dirty="0"/>
              <a:t>Communication plan</a:t>
            </a:r>
          </a:p>
          <a:p>
            <a:pPr marL="285750" indent="-285750">
              <a:lnSpc>
                <a:spcPct val="150000"/>
              </a:lnSpc>
              <a:buFont typeface="Arial" panose="020B0604020202020204" pitchFamily="34" charset="0"/>
              <a:buChar char="•"/>
            </a:pPr>
            <a:r>
              <a:rPr lang="en-US" sz="2000" dirty="0"/>
              <a:t>Progress plan</a:t>
            </a:r>
          </a:p>
          <a:p>
            <a:pPr marL="285750" indent="-285750">
              <a:lnSpc>
                <a:spcPct val="150000"/>
              </a:lnSpc>
              <a:buFont typeface="Arial" panose="020B0604020202020204" pitchFamily="34" charset="0"/>
              <a:buChar char="•"/>
            </a:pPr>
            <a:r>
              <a:rPr lang="en-US" sz="2000" dirty="0"/>
              <a:t>Risk factors</a:t>
            </a:r>
            <a:endParaRPr lang="nb-NO" sz="2000" dirty="0"/>
          </a:p>
        </p:txBody>
      </p:sp>
      <p:grpSp>
        <p:nvGrpSpPr>
          <p:cNvPr id="5" name="Gruppe 4">
            <a:extLst>
              <a:ext uri="{FF2B5EF4-FFF2-40B4-BE49-F238E27FC236}">
                <a16:creationId xmlns:a16="http://schemas.microsoft.com/office/drawing/2014/main" id="{50F621F4-D004-4D5E-BAB8-B6750868902E}"/>
              </a:ext>
            </a:extLst>
          </p:cNvPr>
          <p:cNvGrpSpPr/>
          <p:nvPr/>
        </p:nvGrpSpPr>
        <p:grpSpPr>
          <a:xfrm>
            <a:off x="1199456" y="6594210"/>
            <a:ext cx="1147299" cy="147158"/>
            <a:chOff x="1199456" y="6594210"/>
            <a:chExt cx="1147299" cy="147158"/>
          </a:xfrm>
        </p:grpSpPr>
        <p:sp>
          <p:nvSpPr>
            <p:cNvPr id="6" name="Pil: femkant 5">
              <a:extLst>
                <a:ext uri="{FF2B5EF4-FFF2-40B4-BE49-F238E27FC236}">
                  <a16:creationId xmlns:a16="http://schemas.microsoft.com/office/drawing/2014/main" id="{F315024C-2BD0-4973-9DE5-745F22A27002}"/>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7" name="Pil: vinkeltegn 6">
              <a:extLst>
                <a:ext uri="{FF2B5EF4-FFF2-40B4-BE49-F238E27FC236}">
                  <a16:creationId xmlns:a16="http://schemas.microsoft.com/office/drawing/2014/main" id="{07ECA358-6245-4184-85EA-12952118C534}"/>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8" name="Pil: vinkeltegn 7">
              <a:extLst>
                <a:ext uri="{FF2B5EF4-FFF2-40B4-BE49-F238E27FC236}">
                  <a16:creationId xmlns:a16="http://schemas.microsoft.com/office/drawing/2014/main" id="{3241AFA9-A9E0-4179-BAD2-F41629055D46}"/>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9" name="Pil: vinkeltegn 8">
              <a:extLst>
                <a:ext uri="{FF2B5EF4-FFF2-40B4-BE49-F238E27FC236}">
                  <a16:creationId xmlns:a16="http://schemas.microsoft.com/office/drawing/2014/main" id="{31295B41-10EF-47CC-978F-65C959820189}"/>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extLst>
      <p:ext uri="{BB962C8B-B14F-4D97-AF65-F5344CB8AC3E}">
        <p14:creationId xmlns:p14="http://schemas.microsoft.com/office/powerpoint/2010/main" val="1567835243"/>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35360" y="188641"/>
            <a:ext cx="9723040" cy="777875"/>
          </a:xfrm>
        </p:spPr>
        <p:txBody>
          <a:bodyPr/>
          <a:lstStyle/>
          <a:p>
            <a:r>
              <a:rPr lang="en-US" sz="2400" dirty="0">
                <a:solidFill>
                  <a:srgbClr val="1F4268"/>
                </a:solidFill>
              </a:rPr>
              <a:t>Remaining list of activities for handover to the process, product and system owners</a:t>
            </a:r>
            <a:r>
              <a:rPr lang="nb-NO" sz="2400" dirty="0">
                <a:solidFill>
                  <a:srgbClr val="1F4268"/>
                </a:solidFill>
              </a:rPr>
              <a:t> </a:t>
            </a:r>
            <a:r>
              <a:rPr lang="nb-NO" sz="1800" dirty="0">
                <a:solidFill>
                  <a:srgbClr val="1F4268"/>
                </a:solidFill>
              </a:rPr>
              <a:t>(</a:t>
            </a:r>
            <a:r>
              <a:rPr lang="en-US" sz="1800" dirty="0">
                <a:solidFill>
                  <a:srgbClr val="1F4268"/>
                </a:solidFill>
              </a:rPr>
              <a:t>Deliverable in the sustain category</a:t>
            </a:r>
            <a:r>
              <a:rPr lang="nb-NO" sz="1800" dirty="0">
                <a:solidFill>
                  <a:srgbClr val="1F4268"/>
                </a:solidFill>
              </a:rPr>
              <a:t>)</a:t>
            </a:r>
            <a:endParaRPr lang="nb-NO" sz="3200" dirty="0">
              <a:solidFill>
                <a:srgbClr val="1F4268"/>
              </a:solidFill>
            </a:endParaRP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742251210"/>
              </p:ext>
            </p:extLst>
          </p:nvPr>
        </p:nvGraphicFramePr>
        <p:xfrm>
          <a:off x="479376" y="1265168"/>
          <a:ext cx="11233248" cy="2595880"/>
        </p:xfrm>
        <a:graphic>
          <a:graphicData uri="http://schemas.openxmlformats.org/drawingml/2006/table">
            <a:tbl>
              <a:tblPr firstRow="1" bandRow="1">
                <a:tableStyleId>{69C7853C-536D-4A76-A0AE-DD22124D55A5}</a:tableStyleId>
              </a:tblPr>
              <a:tblGrid>
                <a:gridCol w="6120680">
                  <a:extLst>
                    <a:ext uri="{9D8B030D-6E8A-4147-A177-3AD203B41FA5}">
                      <a16:colId xmlns:a16="http://schemas.microsoft.com/office/drawing/2014/main" val="1299412404"/>
                    </a:ext>
                  </a:extLst>
                </a:gridCol>
                <a:gridCol w="1296144">
                  <a:extLst>
                    <a:ext uri="{9D8B030D-6E8A-4147-A177-3AD203B41FA5}">
                      <a16:colId xmlns:a16="http://schemas.microsoft.com/office/drawing/2014/main" val="599270513"/>
                    </a:ext>
                  </a:extLst>
                </a:gridCol>
                <a:gridCol w="1656184">
                  <a:extLst>
                    <a:ext uri="{9D8B030D-6E8A-4147-A177-3AD203B41FA5}">
                      <a16:colId xmlns:a16="http://schemas.microsoft.com/office/drawing/2014/main" val="2167009652"/>
                    </a:ext>
                  </a:extLst>
                </a:gridCol>
                <a:gridCol w="2160240">
                  <a:extLst>
                    <a:ext uri="{9D8B030D-6E8A-4147-A177-3AD203B41FA5}">
                      <a16:colId xmlns:a16="http://schemas.microsoft.com/office/drawing/2014/main" val="1262546682"/>
                    </a:ext>
                  </a:extLst>
                </a:gridCol>
              </a:tblGrid>
              <a:tr h="370840">
                <a:tc>
                  <a:txBody>
                    <a:bodyPr/>
                    <a:lstStyle/>
                    <a:p>
                      <a:r>
                        <a:rPr lang="en-US" dirty="0">
                          <a:solidFill>
                            <a:schemeClr val="tx1"/>
                          </a:solidFill>
                        </a:rPr>
                        <a:t>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dirty="0">
                          <a:solidFill>
                            <a:schemeClr val="tx1"/>
                          </a:solidFill>
                        </a:rPr>
                        <a:t>Due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dirty="0">
                          <a:solidFill>
                            <a:schemeClr val="tx1"/>
                          </a:solidFill>
                        </a:rPr>
                        <a:t>Responsible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dirty="0">
                          <a:solidFill>
                            <a:schemeClr val="tx1"/>
                          </a:solidFill>
                        </a:rPr>
                        <a:t>Transferred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492654275"/>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73165617"/>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9541102"/>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21057009"/>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53283307"/>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26815138"/>
                  </a:ext>
                </a:extLst>
              </a:tr>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0512011"/>
                  </a:ext>
                </a:extLst>
              </a:tr>
            </a:tbl>
          </a:graphicData>
        </a:graphic>
      </p:graphicFrame>
      <p:grpSp>
        <p:nvGrpSpPr>
          <p:cNvPr id="5" name="Gruppe 4">
            <a:extLst>
              <a:ext uri="{FF2B5EF4-FFF2-40B4-BE49-F238E27FC236}">
                <a16:creationId xmlns:a16="http://schemas.microsoft.com/office/drawing/2014/main" id="{F455BBCD-88AB-494F-B427-C170DA02C574}"/>
              </a:ext>
            </a:extLst>
          </p:cNvPr>
          <p:cNvGrpSpPr/>
          <p:nvPr/>
        </p:nvGrpSpPr>
        <p:grpSpPr>
          <a:xfrm>
            <a:off x="1199456" y="6576332"/>
            <a:ext cx="1147299" cy="147158"/>
            <a:chOff x="1199456" y="6597352"/>
            <a:chExt cx="1147299" cy="147158"/>
          </a:xfrm>
        </p:grpSpPr>
        <p:sp>
          <p:nvSpPr>
            <p:cNvPr id="6" name="Pil: femkant 5">
              <a:extLst>
                <a:ext uri="{FF2B5EF4-FFF2-40B4-BE49-F238E27FC236}">
                  <a16:creationId xmlns:a16="http://schemas.microsoft.com/office/drawing/2014/main" id="{5CF28E30-16A8-43AD-AA31-BDA8B85E4228}"/>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7" name="Pil: vinkeltegn 6">
              <a:extLst>
                <a:ext uri="{FF2B5EF4-FFF2-40B4-BE49-F238E27FC236}">
                  <a16:creationId xmlns:a16="http://schemas.microsoft.com/office/drawing/2014/main" id="{EA6C6E84-762F-4F44-BF2C-6A6CA6A03C25}"/>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8" name="Pil: vinkeltegn 7">
              <a:extLst>
                <a:ext uri="{FF2B5EF4-FFF2-40B4-BE49-F238E27FC236}">
                  <a16:creationId xmlns:a16="http://schemas.microsoft.com/office/drawing/2014/main" id="{3B10D7E7-8458-41FB-9945-89A9A6393CDC}"/>
                </a:ext>
              </a:extLst>
            </p:cNvPr>
            <p:cNvSpPr/>
            <p:nvPr/>
          </p:nvSpPr>
          <p:spPr>
            <a:xfrm>
              <a:off x="1735618" y="6600138"/>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9" name="Pil: vinkeltegn 8">
              <a:extLst>
                <a:ext uri="{FF2B5EF4-FFF2-40B4-BE49-F238E27FC236}">
                  <a16:creationId xmlns:a16="http://schemas.microsoft.com/office/drawing/2014/main" id="{06C196A2-4528-424B-863C-06DFC3106A54}"/>
                </a:ext>
              </a:extLst>
            </p:cNvPr>
            <p:cNvSpPr/>
            <p:nvPr/>
          </p:nvSpPr>
          <p:spPr>
            <a:xfrm>
              <a:off x="2024603" y="6600494"/>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C</a:t>
              </a:r>
            </a:p>
          </p:txBody>
        </p:sp>
      </p:grpSp>
    </p:spTree>
    <p:extLst>
      <p:ext uri="{BB962C8B-B14F-4D97-AF65-F5344CB8AC3E}">
        <p14:creationId xmlns:p14="http://schemas.microsoft.com/office/powerpoint/2010/main" val="76091171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900" name="Rectangle 4"/>
          <p:cNvSpPr>
            <a:spLocks noGrp="1" noChangeArrowheads="1"/>
          </p:cNvSpPr>
          <p:nvPr>
            <p:ph type="title"/>
          </p:nvPr>
        </p:nvSpPr>
        <p:spPr/>
        <p:txBody>
          <a:bodyPr/>
          <a:lstStyle/>
          <a:p>
            <a:pPr eaLnBrk="1" hangingPunct="1">
              <a:defRPr/>
            </a:pPr>
            <a:r>
              <a:rPr lang="en-US" sz="2800" dirty="0">
                <a:solidFill>
                  <a:srgbClr val="1F4268"/>
                </a:solidFill>
              </a:rPr>
              <a:t>Deliverables in the </a:t>
            </a:r>
            <a:r>
              <a:rPr lang="en-US" sz="2800" i="1" dirty="0">
                <a:solidFill>
                  <a:srgbClr val="1F4268"/>
                </a:solidFill>
              </a:rPr>
              <a:t>sustain</a:t>
            </a:r>
            <a:r>
              <a:rPr lang="en-US" sz="2800" dirty="0">
                <a:solidFill>
                  <a:srgbClr val="1F4268"/>
                </a:solidFill>
              </a:rPr>
              <a:t> category, checklist</a:t>
            </a:r>
            <a:br>
              <a:rPr sz="2800" dirty="0">
                <a:solidFill>
                  <a:srgbClr val="1F4268"/>
                </a:solidFill>
              </a:rPr>
            </a:br>
            <a:r>
              <a:rPr lang="en-US" sz="1800" dirty="0">
                <a:solidFill>
                  <a:srgbClr val="1F4268"/>
                </a:solidFill>
              </a:rPr>
              <a:t>i.e.: how to ensure duration</a:t>
            </a:r>
            <a:endParaRPr lang="en-US" sz="3200" dirty="0">
              <a:solidFill>
                <a:srgbClr val="1F4268"/>
              </a:solidFill>
            </a:endParaRPr>
          </a:p>
        </p:txBody>
      </p:sp>
      <p:sp>
        <p:nvSpPr>
          <p:cNvPr id="85026" name="Text Box 34"/>
          <p:cNvSpPr txBox="1">
            <a:spLocks noChangeArrowheads="1"/>
          </p:cNvSpPr>
          <p:nvPr/>
        </p:nvSpPr>
        <p:spPr bwMode="auto">
          <a:xfrm>
            <a:off x="441108" y="1125538"/>
            <a:ext cx="2087816" cy="338554"/>
          </a:xfrm>
          <a:prstGeom prst="rect">
            <a:avLst/>
          </a:prstGeom>
          <a:noFill/>
          <a:ln w="9525">
            <a:noFill/>
            <a:miter lim="800000"/>
            <a:headEnd/>
            <a:tailEnd/>
          </a:ln>
        </p:spPr>
        <p:txBody>
          <a:bodyPr wrap="none">
            <a:spAutoFit/>
          </a:bodyPr>
          <a:lstStyle/>
          <a:p>
            <a:r>
              <a:rPr lang="en-US" sz="1600" b="1" dirty="0"/>
              <a:t>NA = not applicable</a:t>
            </a:r>
          </a:p>
        </p:txBody>
      </p:sp>
      <p:sp>
        <p:nvSpPr>
          <p:cNvPr id="85027" name="Text Box 35"/>
          <p:cNvSpPr txBox="1">
            <a:spLocks noChangeArrowheads="1"/>
          </p:cNvSpPr>
          <p:nvPr/>
        </p:nvSpPr>
        <p:spPr bwMode="auto">
          <a:xfrm>
            <a:off x="479376" y="6021288"/>
            <a:ext cx="1875835" cy="338554"/>
          </a:xfrm>
          <a:prstGeom prst="rect">
            <a:avLst/>
          </a:prstGeom>
          <a:noFill/>
          <a:ln w="9525">
            <a:noFill/>
            <a:miter lim="800000"/>
            <a:headEnd/>
            <a:tailEnd/>
          </a:ln>
        </p:spPr>
        <p:txBody>
          <a:bodyPr wrap="none">
            <a:spAutoFit/>
          </a:bodyPr>
          <a:lstStyle/>
          <a:p>
            <a:r>
              <a:rPr lang="en-US" sz="1600" b="1" dirty="0">
                <a:solidFill>
                  <a:srgbClr val="993300"/>
                </a:solidFill>
              </a:rPr>
              <a:t>If “no”, state why</a:t>
            </a:r>
          </a:p>
        </p:txBody>
      </p:sp>
      <p:graphicFrame>
        <p:nvGraphicFramePr>
          <p:cNvPr id="8" name="Group 73"/>
          <p:cNvGraphicFramePr>
            <a:graphicFrameLocks noGrp="1"/>
          </p:cNvGraphicFramePr>
          <p:nvPr>
            <p:extLst>
              <p:ext uri="{D42A27DB-BD31-4B8C-83A1-F6EECF244321}">
                <p14:modId xmlns:p14="http://schemas.microsoft.com/office/powerpoint/2010/main" val="3947241535"/>
              </p:ext>
            </p:extLst>
          </p:nvPr>
        </p:nvGraphicFramePr>
        <p:xfrm>
          <a:off x="479376" y="1585913"/>
          <a:ext cx="11017224" cy="4377798"/>
        </p:xfrm>
        <a:graphic>
          <a:graphicData uri="http://schemas.openxmlformats.org/drawingml/2006/table">
            <a:tbl>
              <a:tblPr/>
              <a:tblGrid>
                <a:gridCol w="7992888">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tblGrid>
              <a:tr h="435382">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dirty="0">
                          <a:ln>
                            <a:noFill/>
                          </a:ln>
                          <a:solidFill>
                            <a:schemeClr val="tx1"/>
                          </a:solidFill>
                          <a:effectLst/>
                          <a:latin typeface="Arial" charset="0"/>
                        </a:rPr>
                        <a:t>Description</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dirty="0">
                          <a:ln>
                            <a:noFill/>
                          </a:ln>
                          <a:solidFill>
                            <a:schemeClr val="tx1"/>
                          </a:solidFill>
                          <a:effectLst/>
                          <a:latin typeface="Arial" charset="0"/>
                        </a:rPr>
                        <a:t>Yes/No/NA</a:t>
                      </a:r>
                      <a:endParaRPr kumimoji="0" lang="en-US" sz="1000" b="1"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600" b="1" i="0" u="none" strike="noStrike" cap="none" normalizeH="0" baseline="0" dirty="0">
                          <a:ln>
                            <a:noFill/>
                          </a:ln>
                          <a:solidFill>
                            <a:schemeClr val="tx1"/>
                          </a:solidFill>
                          <a:effectLst/>
                          <a:latin typeface="Arial" charset="0"/>
                        </a:rPr>
                        <a:t>Responsibility</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444927">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defRPr/>
                      </a:pPr>
                      <a:r>
                        <a:rPr kumimoji="0" lang="en-US" sz="1200" b="0" i="0" u="none" strike="noStrike" kern="1200" cap="none" normalizeH="0" baseline="0" dirty="0">
                          <a:ln>
                            <a:noFill/>
                          </a:ln>
                          <a:solidFill>
                            <a:schemeClr val="tx1"/>
                          </a:solidFill>
                          <a:effectLst/>
                          <a:latin typeface="Arial" charset="0"/>
                        </a:rPr>
                        <a:t>Have changes in responsibility been formalized and communicated? This includes changes in </a:t>
                      </a:r>
                      <a:r>
                        <a:rPr kumimoji="0" lang="en-US" sz="1200" b="0" i="1" u="none" strike="noStrike" kern="1200" cap="none" normalizeH="0" baseline="0" dirty="0">
                          <a:ln>
                            <a:noFill/>
                          </a:ln>
                          <a:solidFill>
                            <a:schemeClr val="tx1"/>
                          </a:solidFill>
                          <a:effectLst/>
                          <a:latin typeface="Arial" charset="0"/>
                        </a:rPr>
                        <a:t>leaders standard work</a:t>
                      </a:r>
                      <a:r>
                        <a:rPr kumimoji="0" lang="en-US" sz="1200" b="0" i="0" u="none" strike="noStrike" kern="1200" cap="none" normalizeH="0" baseline="0" dirty="0">
                          <a:ln>
                            <a:noFill/>
                          </a:ln>
                          <a:solidFill>
                            <a:schemeClr val="tx1"/>
                          </a:solidFill>
                          <a:effectLst/>
                          <a:latin typeface="Arial" charset="0"/>
                        </a:rPr>
                        <a:t> with close follow-up initially</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5382">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defRPr/>
                      </a:pPr>
                      <a:r>
                        <a:rPr kumimoji="0" lang="en-US" sz="1200" b="0" i="0" u="none" strike="noStrike" kern="1200" cap="none" normalizeH="0" baseline="0" dirty="0">
                          <a:ln>
                            <a:noFill/>
                          </a:ln>
                          <a:solidFill>
                            <a:schemeClr val="tx1"/>
                          </a:solidFill>
                          <a:effectLst/>
                          <a:latin typeface="Arial" charset="0"/>
                        </a:rPr>
                        <a:t>Has the measurement system for process control been established/updated?</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5382">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200" b="0" i="0" u="none" strike="noStrike" kern="1200" cap="none" normalizeH="0" baseline="0" dirty="0">
                          <a:ln>
                            <a:noFill/>
                          </a:ln>
                          <a:solidFill>
                            <a:schemeClr val="tx1"/>
                          </a:solidFill>
                          <a:effectLst/>
                          <a:latin typeface="Arial" charset="0"/>
                        </a:rPr>
                        <a:t>Have existing reports that are impacted by the changes been updated?</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5382">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200" b="0" i="0" u="none" strike="noStrike" kern="1200" cap="none" normalizeH="0" baseline="0" dirty="0">
                          <a:ln>
                            <a:noFill/>
                          </a:ln>
                          <a:solidFill>
                            <a:schemeClr val="tx1"/>
                          </a:solidFill>
                          <a:effectLst/>
                          <a:latin typeface="Arial" charset="0"/>
                        </a:rPr>
                        <a:t>Have the solutions been documented?</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5382">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200" b="0" i="0" u="none" strike="noStrike" kern="1200" cap="none" normalizeH="0" baseline="0" dirty="0">
                          <a:ln>
                            <a:noFill/>
                          </a:ln>
                          <a:solidFill>
                            <a:schemeClr val="tx1"/>
                          </a:solidFill>
                          <a:effectLst/>
                          <a:latin typeface="Arial" charset="0"/>
                        </a:rPr>
                        <a:t>Are new routines, instructions and standards developed and implemented?</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5382">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defRPr/>
                      </a:pPr>
                      <a:r>
                        <a:rPr kumimoji="0" lang="en-US" sz="1200" b="0" i="0" u="none" strike="noStrike" kern="1200" cap="none" normalizeH="0" baseline="0" dirty="0">
                          <a:ln>
                            <a:noFill/>
                          </a:ln>
                          <a:solidFill>
                            <a:schemeClr val="tx1"/>
                          </a:solidFill>
                          <a:effectLst/>
                          <a:latin typeface="Arial" charset="0"/>
                        </a:rPr>
                        <a:t>Are relevant systems updated with necessary changes?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35382">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r>
                        <a:rPr kumimoji="0" lang="en-US" sz="1200" b="0" i="0" u="none" strike="noStrike" kern="1200" cap="none" normalizeH="0" baseline="0" dirty="0">
                          <a:ln>
                            <a:noFill/>
                          </a:ln>
                          <a:solidFill>
                            <a:schemeClr val="tx1"/>
                          </a:solidFill>
                          <a:effectLst/>
                          <a:latin typeface="Arial" charset="0"/>
                        </a:rPr>
                        <a:t>Have remaining activities been transferred to the line organization?</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35382">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defRPr/>
                      </a:pPr>
                      <a:r>
                        <a:rPr kumimoji="0" lang="en-US" sz="1200" b="0" i="0" u="none" strike="noStrike" kern="1200" cap="none" normalizeH="0" baseline="0" dirty="0">
                          <a:ln>
                            <a:noFill/>
                          </a:ln>
                          <a:solidFill>
                            <a:schemeClr val="tx1"/>
                          </a:solidFill>
                          <a:effectLst/>
                          <a:latin typeface="Arial" charset="0"/>
                        </a:rPr>
                        <a:t>Has training been provided?</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35382">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defRPr/>
                      </a:pPr>
                      <a:r>
                        <a:rPr kumimoji="0" lang="en-US" sz="1200" b="0" i="0" u="none" strike="noStrike" kern="1200" cap="none" normalizeH="0" baseline="0" dirty="0">
                          <a:ln>
                            <a:noFill/>
                          </a:ln>
                          <a:solidFill>
                            <a:schemeClr val="tx1"/>
                          </a:solidFill>
                          <a:effectLst/>
                          <a:latin typeface="Arial" charset="0"/>
                        </a:rPr>
                        <a:t>Have training systems been updated?</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itchFamily="2" charset="2"/>
                        <a:buNone/>
                        <a:tabLst/>
                      </a:pPr>
                      <a:endParaRPr kumimoji="0" lang="nb-NO" sz="1200" b="0" i="0" u="none" strike="noStrike" cap="none" normalizeH="0" baseline="0" dirty="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grpSp>
        <p:nvGrpSpPr>
          <p:cNvPr id="7" name="Gruppe 6">
            <a:extLst>
              <a:ext uri="{FF2B5EF4-FFF2-40B4-BE49-F238E27FC236}">
                <a16:creationId xmlns:a16="http://schemas.microsoft.com/office/drawing/2014/main" id="{7480A278-09E3-4741-A53D-1A869F83063E}"/>
              </a:ext>
            </a:extLst>
          </p:cNvPr>
          <p:cNvGrpSpPr/>
          <p:nvPr/>
        </p:nvGrpSpPr>
        <p:grpSpPr>
          <a:xfrm>
            <a:off x="1199456" y="6576332"/>
            <a:ext cx="1147299" cy="147158"/>
            <a:chOff x="1199456" y="6597352"/>
            <a:chExt cx="1147299" cy="147158"/>
          </a:xfrm>
        </p:grpSpPr>
        <p:sp>
          <p:nvSpPr>
            <p:cNvPr id="9" name="Pil: femkant 8">
              <a:extLst>
                <a:ext uri="{FF2B5EF4-FFF2-40B4-BE49-F238E27FC236}">
                  <a16:creationId xmlns:a16="http://schemas.microsoft.com/office/drawing/2014/main" id="{C06EDF5D-D9A4-4BD7-AD47-C3FF038E396F}"/>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10" name="Pil: vinkeltegn 9">
              <a:extLst>
                <a:ext uri="{FF2B5EF4-FFF2-40B4-BE49-F238E27FC236}">
                  <a16:creationId xmlns:a16="http://schemas.microsoft.com/office/drawing/2014/main" id="{2A7BA83E-0ABF-4F1C-9EF3-231B4F58D964}"/>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1" name="Pil: vinkeltegn 10">
              <a:extLst>
                <a:ext uri="{FF2B5EF4-FFF2-40B4-BE49-F238E27FC236}">
                  <a16:creationId xmlns:a16="http://schemas.microsoft.com/office/drawing/2014/main" id="{2BA6CC7C-8113-4E1C-9A65-E60F969952D9}"/>
                </a:ext>
              </a:extLst>
            </p:cNvPr>
            <p:cNvSpPr/>
            <p:nvPr/>
          </p:nvSpPr>
          <p:spPr>
            <a:xfrm>
              <a:off x="1735618" y="6600138"/>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2" name="Pil: vinkeltegn 11">
              <a:extLst>
                <a:ext uri="{FF2B5EF4-FFF2-40B4-BE49-F238E27FC236}">
                  <a16:creationId xmlns:a16="http://schemas.microsoft.com/office/drawing/2014/main" id="{37E1E9F0-CCAB-470E-BF6F-4E78037F1F5C}"/>
                </a:ext>
              </a:extLst>
            </p:cNvPr>
            <p:cNvSpPr/>
            <p:nvPr/>
          </p:nvSpPr>
          <p:spPr>
            <a:xfrm>
              <a:off x="2024603" y="6600494"/>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C</a:t>
              </a:r>
            </a:p>
          </p:txBody>
        </p:sp>
      </p:gr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Rectangle 2"/>
          <p:cNvSpPr>
            <a:spLocks noGrp="1" noChangeArrowheads="1"/>
          </p:cNvSpPr>
          <p:nvPr>
            <p:ph type="title"/>
          </p:nvPr>
        </p:nvSpPr>
        <p:spPr/>
        <p:txBody>
          <a:bodyPr/>
          <a:lstStyle/>
          <a:p>
            <a:pPr eaLnBrk="1" hangingPunct="1">
              <a:defRPr/>
            </a:pPr>
            <a:r>
              <a:rPr lang="en-US" sz="3200" dirty="0">
                <a:solidFill>
                  <a:srgbClr val="1F4268"/>
                </a:solidFill>
              </a:rPr>
              <a:t>Project evaluation</a:t>
            </a:r>
            <a:br>
              <a:rPr sz="3200" dirty="0">
                <a:solidFill>
                  <a:srgbClr val="1F4268"/>
                </a:solidFill>
              </a:rPr>
            </a:br>
            <a:r>
              <a:rPr lang="en-US" sz="1800" dirty="0">
                <a:solidFill>
                  <a:srgbClr val="1F4268"/>
                </a:solidFill>
              </a:rPr>
              <a:t>Deliverable in the category for </a:t>
            </a:r>
            <a:r>
              <a:rPr lang="en-US" sz="1800" i="1" dirty="0">
                <a:solidFill>
                  <a:srgbClr val="1F4268"/>
                </a:solidFill>
              </a:rPr>
              <a:t>future opportunities</a:t>
            </a:r>
            <a:endParaRPr lang="en-US" sz="3200" i="1" dirty="0">
              <a:solidFill>
                <a:srgbClr val="1F4268"/>
              </a:solidFill>
            </a:endParaRPr>
          </a:p>
        </p:txBody>
      </p:sp>
      <p:sp>
        <p:nvSpPr>
          <p:cNvPr id="93186" name="Rectangle 3"/>
          <p:cNvSpPr>
            <a:spLocks noGrp="1" noChangeArrowheads="1"/>
          </p:cNvSpPr>
          <p:nvPr>
            <p:ph type="body" idx="1"/>
          </p:nvPr>
        </p:nvSpPr>
        <p:spPr/>
        <p:txBody>
          <a:bodyPr/>
          <a:lstStyle/>
          <a:p>
            <a:pPr marL="0" indent="0">
              <a:spcAft>
                <a:spcPts val="600"/>
              </a:spcAft>
              <a:buNone/>
            </a:pPr>
            <a:r>
              <a:rPr lang="en-US" sz="1800" dirty="0"/>
              <a:t>Suggested topics to consider:</a:t>
            </a:r>
          </a:p>
          <a:p>
            <a:pPr marL="455613" indent="-458788">
              <a:buFont typeface="+mj-lt"/>
              <a:buAutoNum type="arabicPeriod"/>
            </a:pPr>
            <a:r>
              <a:rPr lang="en-US" sz="1800" dirty="0"/>
              <a:t>Project mobilizing and start-up</a:t>
            </a:r>
          </a:p>
          <a:p>
            <a:pPr marL="455613" indent="-458788">
              <a:buFont typeface="+mj-lt"/>
              <a:buAutoNum type="arabicPeriod"/>
            </a:pPr>
            <a:r>
              <a:rPr lang="en-US" sz="1800" dirty="0"/>
              <a:t>Communication with project's stakeholders</a:t>
            </a:r>
          </a:p>
          <a:p>
            <a:pPr marL="455613" indent="-458788">
              <a:buFont typeface="+mj-lt"/>
              <a:buAutoNum type="arabicPeriod"/>
            </a:pPr>
            <a:r>
              <a:rPr lang="en-US" sz="1800" dirty="0"/>
              <a:t>Methods, tools, templates</a:t>
            </a:r>
          </a:p>
          <a:p>
            <a:pPr marL="455613" indent="-458788">
              <a:buFont typeface="+mj-lt"/>
              <a:buAutoNum type="arabicPeriod"/>
            </a:pPr>
            <a:r>
              <a:rPr lang="en-US" sz="1800" dirty="0"/>
              <a:t>Training of project participants (L6S methods and tools)</a:t>
            </a:r>
          </a:p>
          <a:p>
            <a:pPr marL="455613" indent="-458788">
              <a:buFont typeface="+mj-lt"/>
              <a:buAutoNum type="arabicPeriod"/>
            </a:pPr>
            <a:r>
              <a:rPr lang="en-US" sz="1800" dirty="0"/>
              <a:t>Project supervising</a:t>
            </a:r>
          </a:p>
          <a:p>
            <a:pPr marL="455613" indent="-458788">
              <a:buFont typeface="+mj-lt"/>
              <a:buAutoNum type="arabicPeriod"/>
            </a:pPr>
            <a:r>
              <a:rPr lang="en-US" sz="1800" dirty="0"/>
              <a:t>Project resources (availability and presence of participants) and access to key individuals</a:t>
            </a:r>
          </a:p>
          <a:p>
            <a:pPr marL="455613" indent="-458788">
              <a:buFont typeface="+mj-lt"/>
              <a:buAutoNum type="arabicPeriod"/>
            </a:pPr>
            <a:r>
              <a:rPr lang="en-US" sz="1800" dirty="0"/>
              <a:t>Handover of solutions from project to line organization</a:t>
            </a:r>
          </a:p>
          <a:p>
            <a:pPr marL="455613" indent="-458788">
              <a:buFont typeface="+mj-lt"/>
              <a:buAutoNum type="arabicPeriod"/>
            </a:pPr>
            <a:r>
              <a:rPr lang="en-US" sz="1800" dirty="0"/>
              <a:t>How the company handles opportunities for reuse of project results</a:t>
            </a:r>
          </a:p>
          <a:p>
            <a:pPr marL="455613" indent="-458788">
              <a:buFont typeface="+mj-lt"/>
              <a:buAutoNum type="arabicPeriod"/>
            </a:pPr>
            <a:r>
              <a:rPr lang="en-US" sz="1800" dirty="0"/>
              <a:t>Project owner’s commitment, involvement, support and follow-up</a:t>
            </a:r>
          </a:p>
          <a:p>
            <a:pPr marL="455613" indent="-458788">
              <a:buFont typeface="+mj-lt"/>
              <a:buAutoNum type="arabicPeriod"/>
            </a:pPr>
            <a:r>
              <a:rPr lang="en-US" sz="1800" dirty="0"/>
              <a:t>Handling of project risk factors by project owner (and steering committee)</a:t>
            </a:r>
          </a:p>
          <a:p>
            <a:pPr marL="455613" indent="-458788">
              <a:buFont typeface="+mj-lt"/>
              <a:buAutoNum type="arabicPeriod"/>
            </a:pPr>
            <a:r>
              <a:rPr lang="en-US" sz="1800" dirty="0"/>
              <a:t>Project's progress, quality of work, economy and result</a:t>
            </a:r>
          </a:p>
          <a:p>
            <a:pPr marL="455613" indent="-458788">
              <a:buFont typeface="+mj-lt"/>
              <a:buAutoNum type="arabicPeriod"/>
            </a:pPr>
            <a:r>
              <a:rPr lang="en-US" sz="1800" dirty="0"/>
              <a:t>Others?</a:t>
            </a:r>
            <a:endParaRPr lang="en-US" sz="3200" dirty="0"/>
          </a:p>
        </p:txBody>
      </p:sp>
      <p:grpSp>
        <p:nvGrpSpPr>
          <p:cNvPr id="5" name="Gruppe 4">
            <a:extLst>
              <a:ext uri="{FF2B5EF4-FFF2-40B4-BE49-F238E27FC236}">
                <a16:creationId xmlns:a16="http://schemas.microsoft.com/office/drawing/2014/main" id="{601407F5-7659-450F-824B-8FE865B9D1C6}"/>
              </a:ext>
            </a:extLst>
          </p:cNvPr>
          <p:cNvGrpSpPr/>
          <p:nvPr/>
        </p:nvGrpSpPr>
        <p:grpSpPr>
          <a:xfrm>
            <a:off x="1199456" y="6576332"/>
            <a:ext cx="1147299" cy="147158"/>
            <a:chOff x="1199456" y="6597352"/>
            <a:chExt cx="1147299" cy="147158"/>
          </a:xfrm>
        </p:grpSpPr>
        <p:sp>
          <p:nvSpPr>
            <p:cNvPr id="6" name="Pil: femkant 5">
              <a:extLst>
                <a:ext uri="{FF2B5EF4-FFF2-40B4-BE49-F238E27FC236}">
                  <a16:creationId xmlns:a16="http://schemas.microsoft.com/office/drawing/2014/main" id="{A3F64A05-F524-44A8-9CD4-1394C24E5109}"/>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7" name="Pil: vinkeltegn 6">
              <a:extLst>
                <a:ext uri="{FF2B5EF4-FFF2-40B4-BE49-F238E27FC236}">
                  <a16:creationId xmlns:a16="http://schemas.microsoft.com/office/drawing/2014/main" id="{54331DC3-B30D-4843-AE19-9426EE37B9E5}"/>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8" name="Pil: vinkeltegn 7">
              <a:extLst>
                <a:ext uri="{FF2B5EF4-FFF2-40B4-BE49-F238E27FC236}">
                  <a16:creationId xmlns:a16="http://schemas.microsoft.com/office/drawing/2014/main" id="{C6D0E092-2F78-4D2A-8462-13BF093EB6CB}"/>
                </a:ext>
              </a:extLst>
            </p:cNvPr>
            <p:cNvSpPr/>
            <p:nvPr/>
          </p:nvSpPr>
          <p:spPr>
            <a:xfrm>
              <a:off x="1735618" y="6600138"/>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9" name="Pil: vinkeltegn 8">
              <a:extLst>
                <a:ext uri="{FF2B5EF4-FFF2-40B4-BE49-F238E27FC236}">
                  <a16:creationId xmlns:a16="http://schemas.microsoft.com/office/drawing/2014/main" id="{01DC8632-6134-4C95-A966-58BE5848C359}"/>
                </a:ext>
              </a:extLst>
            </p:cNvPr>
            <p:cNvSpPr/>
            <p:nvPr/>
          </p:nvSpPr>
          <p:spPr>
            <a:xfrm>
              <a:off x="2024603" y="6600494"/>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C</a:t>
              </a:r>
            </a:p>
          </p:txBody>
        </p:sp>
      </p:gr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0" name="Rectangle 2"/>
          <p:cNvSpPr>
            <a:spLocks noGrp="1" noChangeArrowheads="1"/>
          </p:cNvSpPr>
          <p:nvPr>
            <p:ph type="title"/>
          </p:nvPr>
        </p:nvSpPr>
        <p:spPr/>
        <p:txBody>
          <a:bodyPr/>
          <a:lstStyle/>
          <a:p>
            <a:pPr eaLnBrk="1" hangingPunct="1">
              <a:defRPr/>
            </a:pPr>
            <a:r>
              <a:rPr lang="en-US" sz="2800" dirty="0">
                <a:solidFill>
                  <a:srgbClr val="1F4268"/>
                </a:solidFill>
              </a:rPr>
              <a:t>Opportunities for reuse of solutions/knowledge</a:t>
            </a:r>
            <a:br>
              <a:rPr sz="2800" dirty="0">
                <a:solidFill>
                  <a:srgbClr val="1F4268"/>
                </a:solidFill>
              </a:rPr>
            </a:br>
            <a:r>
              <a:rPr lang="en-US" sz="2000" dirty="0">
                <a:solidFill>
                  <a:srgbClr val="1F4268"/>
                </a:solidFill>
              </a:rPr>
              <a:t>Deliverable in the category for </a:t>
            </a:r>
            <a:r>
              <a:rPr lang="en-US" sz="2000" i="1" dirty="0">
                <a:solidFill>
                  <a:srgbClr val="1F4268"/>
                </a:solidFill>
              </a:rPr>
              <a:t>future opportunities</a:t>
            </a:r>
            <a:endParaRPr lang="en-US" sz="3200" i="1" dirty="0">
              <a:solidFill>
                <a:srgbClr val="1F4268"/>
              </a:solidFill>
            </a:endParaRPr>
          </a:p>
        </p:txBody>
      </p:sp>
      <p:grpSp>
        <p:nvGrpSpPr>
          <p:cNvPr id="4" name="Gruppe 3">
            <a:extLst>
              <a:ext uri="{FF2B5EF4-FFF2-40B4-BE49-F238E27FC236}">
                <a16:creationId xmlns:a16="http://schemas.microsoft.com/office/drawing/2014/main" id="{D5776A36-EEA9-40CC-8B63-92AD7F7ED72B}"/>
              </a:ext>
            </a:extLst>
          </p:cNvPr>
          <p:cNvGrpSpPr/>
          <p:nvPr/>
        </p:nvGrpSpPr>
        <p:grpSpPr>
          <a:xfrm>
            <a:off x="1199456" y="6576332"/>
            <a:ext cx="1147299" cy="147158"/>
            <a:chOff x="1199456" y="6597352"/>
            <a:chExt cx="1147299" cy="147158"/>
          </a:xfrm>
        </p:grpSpPr>
        <p:sp>
          <p:nvSpPr>
            <p:cNvPr id="5" name="Pil: femkant 4">
              <a:extLst>
                <a:ext uri="{FF2B5EF4-FFF2-40B4-BE49-F238E27FC236}">
                  <a16:creationId xmlns:a16="http://schemas.microsoft.com/office/drawing/2014/main" id="{AD082F27-3E23-49B4-972F-44E02523BE49}"/>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6" name="Pil: vinkeltegn 5">
              <a:extLst>
                <a:ext uri="{FF2B5EF4-FFF2-40B4-BE49-F238E27FC236}">
                  <a16:creationId xmlns:a16="http://schemas.microsoft.com/office/drawing/2014/main" id="{3005EE0D-C290-4671-9184-646090E113CE}"/>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7" name="Pil: vinkeltegn 6">
              <a:extLst>
                <a:ext uri="{FF2B5EF4-FFF2-40B4-BE49-F238E27FC236}">
                  <a16:creationId xmlns:a16="http://schemas.microsoft.com/office/drawing/2014/main" id="{C4A022D5-78B6-4C35-B33D-0C05406EDC58}"/>
                </a:ext>
              </a:extLst>
            </p:cNvPr>
            <p:cNvSpPr/>
            <p:nvPr/>
          </p:nvSpPr>
          <p:spPr>
            <a:xfrm>
              <a:off x="1735618" y="6600138"/>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8" name="Pil: vinkeltegn 7">
              <a:extLst>
                <a:ext uri="{FF2B5EF4-FFF2-40B4-BE49-F238E27FC236}">
                  <a16:creationId xmlns:a16="http://schemas.microsoft.com/office/drawing/2014/main" id="{64C19EA0-29CF-47D4-9753-EF9B7F63F296}"/>
                </a:ext>
              </a:extLst>
            </p:cNvPr>
            <p:cNvSpPr/>
            <p:nvPr/>
          </p:nvSpPr>
          <p:spPr>
            <a:xfrm>
              <a:off x="2024603" y="6600494"/>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C</a:t>
              </a:r>
            </a:p>
          </p:txBody>
        </p:sp>
      </p:grpSp>
      <p:sp>
        <p:nvSpPr>
          <p:cNvPr id="9" name="Rectangle 3">
            <a:extLst>
              <a:ext uri="{FF2B5EF4-FFF2-40B4-BE49-F238E27FC236}">
                <a16:creationId xmlns:a16="http://schemas.microsoft.com/office/drawing/2014/main" id="{EBDF2E96-9901-49D9-99D5-5143AD154631}"/>
              </a:ext>
            </a:extLst>
          </p:cNvPr>
          <p:cNvSpPr txBox="1">
            <a:spLocks noChangeArrowheads="1"/>
          </p:cNvSpPr>
          <p:nvPr/>
        </p:nvSpPr>
        <p:spPr bwMode="auto">
          <a:xfrm>
            <a:off x="304800" y="1143000"/>
            <a:ext cx="118872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61950" indent="-361950" algn="l" rtl="0" eaLnBrk="0" fontAlgn="base" hangingPunct="0">
              <a:spcBef>
                <a:spcPct val="20000"/>
              </a:spcBef>
              <a:spcAft>
                <a:spcPct val="0"/>
              </a:spcAft>
              <a:buClr>
                <a:srgbClr val="000099"/>
              </a:buClr>
              <a:buFont typeface="Wingdings" pitchFamily="2" charset="2"/>
              <a:buChar char="q"/>
              <a:defRPr sz="2400">
                <a:solidFill>
                  <a:schemeClr val="tx1"/>
                </a:solidFill>
                <a:latin typeface="+mn-lt"/>
                <a:ea typeface="+mn-ea"/>
                <a:cs typeface="+mn-cs"/>
              </a:defRPr>
            </a:lvl1pPr>
            <a:lvl2pPr marL="904875" indent="-363538" algn="l" rtl="0" eaLnBrk="0" fontAlgn="base" hangingPunct="0">
              <a:spcBef>
                <a:spcPct val="20000"/>
              </a:spcBef>
              <a:spcAft>
                <a:spcPts val="600"/>
              </a:spcAft>
              <a:buClr>
                <a:srgbClr val="000099"/>
              </a:buClr>
              <a:buFont typeface="Wingdings" pitchFamily="2" charset="2"/>
              <a:buChar char="Ø"/>
              <a:defRPr sz="2400">
                <a:solidFill>
                  <a:schemeClr val="tx1"/>
                </a:solidFill>
                <a:latin typeface="+mn-lt"/>
              </a:defRPr>
            </a:lvl2pPr>
            <a:lvl3pPr marL="1257300" indent="-173038" algn="l" rtl="0" eaLnBrk="0" fontAlgn="base" hangingPunct="0">
              <a:spcBef>
                <a:spcPct val="20000"/>
              </a:spcBef>
              <a:spcAft>
                <a:spcPct val="0"/>
              </a:spcAft>
              <a:buClr>
                <a:srgbClr val="000099"/>
              </a:buClr>
              <a:buFont typeface="Wingdings" pitchFamily="2" charset="2"/>
              <a:buChar char="§"/>
              <a:defRPr sz="2000">
                <a:solidFill>
                  <a:schemeClr val="tx1"/>
                </a:solidFill>
                <a:latin typeface="+mn-lt"/>
              </a:defRPr>
            </a:lvl3pPr>
            <a:lvl4pPr marL="1617663" indent="-180975" algn="l" rtl="0" eaLnBrk="0" fontAlgn="base" hangingPunct="0">
              <a:spcBef>
                <a:spcPct val="20000"/>
              </a:spcBef>
              <a:spcAft>
                <a:spcPct val="0"/>
              </a:spcAft>
              <a:buClr>
                <a:srgbClr val="000099"/>
              </a:buClr>
              <a:buChar char="–"/>
              <a:defRPr>
                <a:solidFill>
                  <a:schemeClr val="tx1"/>
                </a:solidFill>
                <a:latin typeface="+mn-lt"/>
              </a:defRPr>
            </a:lvl4pPr>
            <a:lvl5pPr marL="1978025" indent="-180975" algn="l" rtl="0" eaLnBrk="0" fontAlgn="base" hangingPunct="0">
              <a:spcBef>
                <a:spcPct val="20000"/>
              </a:spcBef>
              <a:spcAft>
                <a:spcPct val="0"/>
              </a:spcAft>
              <a:buClr>
                <a:srgbClr val="000099"/>
              </a:buClr>
              <a:buChar char="»"/>
              <a:defRPr sz="2000">
                <a:solidFill>
                  <a:schemeClr val="tx1"/>
                </a:solidFill>
                <a:latin typeface="+mn-lt"/>
              </a:defRPr>
            </a:lvl5pPr>
            <a:lvl6pPr marL="2435225" indent="-180975" algn="l" rtl="0" fontAlgn="base">
              <a:spcBef>
                <a:spcPct val="20000"/>
              </a:spcBef>
              <a:spcAft>
                <a:spcPct val="0"/>
              </a:spcAft>
              <a:buClr>
                <a:srgbClr val="000099"/>
              </a:buClr>
              <a:buChar char="»"/>
              <a:defRPr sz="2000">
                <a:solidFill>
                  <a:schemeClr val="tx1"/>
                </a:solidFill>
                <a:latin typeface="+mn-lt"/>
              </a:defRPr>
            </a:lvl6pPr>
            <a:lvl7pPr marL="2892425" indent="-180975" algn="l" rtl="0" fontAlgn="base">
              <a:spcBef>
                <a:spcPct val="20000"/>
              </a:spcBef>
              <a:spcAft>
                <a:spcPct val="0"/>
              </a:spcAft>
              <a:buClr>
                <a:srgbClr val="000099"/>
              </a:buClr>
              <a:buChar char="»"/>
              <a:defRPr sz="2000">
                <a:solidFill>
                  <a:schemeClr val="tx1"/>
                </a:solidFill>
                <a:latin typeface="+mn-lt"/>
              </a:defRPr>
            </a:lvl7pPr>
            <a:lvl8pPr marL="3349625" indent="-180975" algn="l" rtl="0" fontAlgn="base">
              <a:spcBef>
                <a:spcPct val="20000"/>
              </a:spcBef>
              <a:spcAft>
                <a:spcPct val="0"/>
              </a:spcAft>
              <a:buClr>
                <a:srgbClr val="000099"/>
              </a:buClr>
              <a:buChar char="»"/>
              <a:defRPr sz="2000">
                <a:solidFill>
                  <a:schemeClr val="tx1"/>
                </a:solidFill>
                <a:latin typeface="+mn-lt"/>
              </a:defRPr>
            </a:lvl8pPr>
            <a:lvl9pPr marL="3806825" indent="-180975" algn="l" rtl="0" fontAlgn="base">
              <a:spcBef>
                <a:spcPct val="20000"/>
              </a:spcBef>
              <a:spcAft>
                <a:spcPct val="0"/>
              </a:spcAft>
              <a:buClr>
                <a:srgbClr val="000099"/>
              </a:buClr>
              <a:buChar char="»"/>
              <a:defRPr sz="2000">
                <a:solidFill>
                  <a:schemeClr val="tx1"/>
                </a:solidFill>
                <a:latin typeface="+mn-lt"/>
              </a:defRPr>
            </a:lvl9pPr>
          </a:lstStyle>
          <a:p>
            <a:pPr eaLnBrk="1" hangingPunct="1"/>
            <a:r>
              <a:rPr lang="en-US" kern="0" dirty="0"/>
              <a:t>&lt;Specify here&gt;</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Rectangle 2"/>
          <p:cNvSpPr>
            <a:spLocks noGrp="1" noChangeArrowheads="1"/>
          </p:cNvSpPr>
          <p:nvPr>
            <p:ph type="title"/>
          </p:nvPr>
        </p:nvSpPr>
        <p:spPr/>
        <p:txBody>
          <a:bodyPr/>
          <a:lstStyle/>
          <a:p>
            <a:pPr eaLnBrk="1" hangingPunct="1">
              <a:defRPr/>
            </a:pPr>
            <a:r>
              <a:rPr lang="en-US" sz="3200" dirty="0">
                <a:solidFill>
                  <a:srgbClr val="1F4268"/>
                </a:solidFill>
              </a:rPr>
              <a:t>Proposal for future (new) improvements</a:t>
            </a:r>
            <a:br>
              <a:rPr sz="3200" dirty="0">
                <a:solidFill>
                  <a:srgbClr val="1F4268"/>
                </a:solidFill>
              </a:rPr>
            </a:br>
            <a:r>
              <a:rPr lang="en-US" sz="2000" dirty="0">
                <a:solidFill>
                  <a:srgbClr val="1F4268"/>
                </a:solidFill>
              </a:rPr>
              <a:t>Deliverables in the category for </a:t>
            </a:r>
            <a:r>
              <a:rPr lang="en-US" sz="2000" i="1" dirty="0">
                <a:solidFill>
                  <a:srgbClr val="1F4268"/>
                </a:solidFill>
              </a:rPr>
              <a:t>future opportunities</a:t>
            </a:r>
            <a:endParaRPr lang="en-US" sz="3200" i="1" dirty="0">
              <a:solidFill>
                <a:srgbClr val="1F4268"/>
              </a:solidFill>
            </a:endParaRPr>
          </a:p>
        </p:txBody>
      </p:sp>
      <p:sp>
        <p:nvSpPr>
          <p:cNvPr id="91138" name="Plassholder for innhold 4"/>
          <p:cNvSpPr>
            <a:spLocks noGrp="1"/>
          </p:cNvSpPr>
          <p:nvPr>
            <p:ph idx="1"/>
          </p:nvPr>
        </p:nvSpPr>
        <p:spPr/>
        <p:txBody>
          <a:bodyPr/>
          <a:lstStyle/>
          <a:p>
            <a:r>
              <a:rPr lang="en-US" dirty="0"/>
              <a:t>&lt;Specify here&gt;</a:t>
            </a:r>
          </a:p>
        </p:txBody>
      </p:sp>
      <p:grpSp>
        <p:nvGrpSpPr>
          <p:cNvPr id="5" name="Gruppe 4">
            <a:extLst>
              <a:ext uri="{FF2B5EF4-FFF2-40B4-BE49-F238E27FC236}">
                <a16:creationId xmlns:a16="http://schemas.microsoft.com/office/drawing/2014/main" id="{D99AD427-9411-41B2-A85D-7500D337AEDF}"/>
              </a:ext>
            </a:extLst>
          </p:cNvPr>
          <p:cNvGrpSpPr/>
          <p:nvPr/>
        </p:nvGrpSpPr>
        <p:grpSpPr>
          <a:xfrm>
            <a:off x="1199456" y="6576332"/>
            <a:ext cx="1147299" cy="147158"/>
            <a:chOff x="1199456" y="6597352"/>
            <a:chExt cx="1147299" cy="147158"/>
          </a:xfrm>
        </p:grpSpPr>
        <p:sp>
          <p:nvSpPr>
            <p:cNvPr id="6" name="Pil: femkant 5">
              <a:extLst>
                <a:ext uri="{FF2B5EF4-FFF2-40B4-BE49-F238E27FC236}">
                  <a16:creationId xmlns:a16="http://schemas.microsoft.com/office/drawing/2014/main" id="{2A8D1DB4-B7A3-493C-AF1E-27707CAC1DB1}"/>
                </a:ext>
              </a:extLst>
            </p:cNvPr>
            <p:cNvSpPr/>
            <p:nvPr/>
          </p:nvSpPr>
          <p:spPr>
            <a:xfrm>
              <a:off x="1199456" y="6597352"/>
              <a:ext cx="288032" cy="144016"/>
            </a:xfrm>
            <a:prstGeom prst="homePlate">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D</a:t>
              </a:r>
            </a:p>
          </p:txBody>
        </p:sp>
        <p:sp>
          <p:nvSpPr>
            <p:cNvPr id="7" name="Pil: vinkeltegn 6">
              <a:extLst>
                <a:ext uri="{FF2B5EF4-FFF2-40B4-BE49-F238E27FC236}">
                  <a16:creationId xmlns:a16="http://schemas.microsoft.com/office/drawing/2014/main" id="{337F061D-369E-4D75-93AD-CACCB7CB0810}"/>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8" name="Pil: vinkeltegn 7">
              <a:extLst>
                <a:ext uri="{FF2B5EF4-FFF2-40B4-BE49-F238E27FC236}">
                  <a16:creationId xmlns:a16="http://schemas.microsoft.com/office/drawing/2014/main" id="{87595F58-9DA3-4B0A-80E1-502DF30FF68E}"/>
                </a:ext>
              </a:extLst>
            </p:cNvPr>
            <p:cNvSpPr/>
            <p:nvPr/>
          </p:nvSpPr>
          <p:spPr>
            <a:xfrm>
              <a:off x="1735618" y="6600138"/>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9" name="Pil: vinkeltegn 8">
              <a:extLst>
                <a:ext uri="{FF2B5EF4-FFF2-40B4-BE49-F238E27FC236}">
                  <a16:creationId xmlns:a16="http://schemas.microsoft.com/office/drawing/2014/main" id="{9E192A73-03A8-443A-B67E-77D4ABDAC107}"/>
                </a:ext>
              </a:extLst>
            </p:cNvPr>
            <p:cNvSpPr/>
            <p:nvPr/>
          </p:nvSpPr>
          <p:spPr>
            <a:xfrm>
              <a:off x="2024603" y="6600494"/>
              <a:ext cx="322152" cy="144016"/>
            </a:xfrm>
            <a:prstGeom prst="chevron">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C</a:t>
              </a:r>
            </a:p>
          </p:txBody>
        </p:sp>
      </p:gr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a:solidFill>
                  <a:srgbClr val="1F4268"/>
                </a:solidFill>
              </a:rPr>
              <a:t>Project's activity list</a:t>
            </a:r>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4243082963"/>
              </p:ext>
            </p:extLst>
          </p:nvPr>
        </p:nvGraphicFramePr>
        <p:xfrm>
          <a:off x="407368" y="1143000"/>
          <a:ext cx="11521278" cy="5191760"/>
        </p:xfrm>
        <a:graphic>
          <a:graphicData uri="http://schemas.openxmlformats.org/drawingml/2006/table">
            <a:tbl>
              <a:tblPr firstRow="1" bandRow="1">
                <a:tableStyleId>{C4B1156A-380E-4F78-BDF5-A606A8083BF9}</a:tableStyleId>
              </a:tblPr>
              <a:tblGrid>
                <a:gridCol w="4831418">
                  <a:extLst>
                    <a:ext uri="{9D8B030D-6E8A-4147-A177-3AD203B41FA5}">
                      <a16:colId xmlns:a16="http://schemas.microsoft.com/office/drawing/2014/main" val="20000"/>
                    </a:ext>
                  </a:extLst>
                </a:gridCol>
                <a:gridCol w="1200506">
                  <a:extLst>
                    <a:ext uri="{9D8B030D-6E8A-4147-A177-3AD203B41FA5}">
                      <a16:colId xmlns:a16="http://schemas.microsoft.com/office/drawing/2014/main" val="20001"/>
                    </a:ext>
                  </a:extLst>
                </a:gridCol>
                <a:gridCol w="1754586">
                  <a:extLst>
                    <a:ext uri="{9D8B030D-6E8A-4147-A177-3AD203B41FA5}">
                      <a16:colId xmlns:a16="http://schemas.microsoft.com/office/drawing/2014/main" val="20002"/>
                    </a:ext>
                  </a:extLst>
                </a:gridCol>
                <a:gridCol w="1448058">
                  <a:extLst>
                    <a:ext uri="{9D8B030D-6E8A-4147-A177-3AD203B41FA5}">
                      <a16:colId xmlns:a16="http://schemas.microsoft.com/office/drawing/2014/main" val="20003"/>
                    </a:ext>
                  </a:extLst>
                </a:gridCol>
                <a:gridCol w="2286710">
                  <a:extLst>
                    <a:ext uri="{9D8B030D-6E8A-4147-A177-3AD203B41FA5}">
                      <a16:colId xmlns:a16="http://schemas.microsoft.com/office/drawing/2014/main" val="20004"/>
                    </a:ext>
                  </a:extLst>
                </a:gridCol>
              </a:tblGrid>
              <a:tr h="370840">
                <a:tc>
                  <a:txBody>
                    <a:bodyPr/>
                    <a:lstStyle/>
                    <a:p>
                      <a:r>
                        <a:rPr lang="nb-NO" sz="1200" dirty="0"/>
                        <a:t>Activity description</a:t>
                      </a:r>
                    </a:p>
                  </a:txBody>
                  <a:tcPr/>
                </a:tc>
                <a:tc>
                  <a:txBody>
                    <a:bodyPr/>
                    <a:lstStyle/>
                    <a:p>
                      <a:r>
                        <a:rPr lang="en-US" sz="1200" b="1" kern="1200" dirty="0">
                          <a:solidFill>
                            <a:schemeClr val="dk1"/>
                          </a:solidFill>
                          <a:latin typeface="+mn-lt"/>
                        </a:rPr>
                        <a:t>Deadline</a:t>
                      </a:r>
                    </a:p>
                  </a:txBody>
                  <a:tcPr/>
                </a:tc>
                <a:tc>
                  <a:txBody>
                    <a:bodyPr/>
                    <a:lstStyle/>
                    <a:p>
                      <a:r>
                        <a:rPr lang="en-US" sz="1200" b="1" kern="1200">
                          <a:solidFill>
                            <a:schemeClr val="dk1"/>
                          </a:solidFill>
                          <a:latin typeface="+mn-lt"/>
                        </a:rPr>
                        <a:t>Responsible</a:t>
                      </a:r>
                      <a:endParaRPr lang="en-US" sz="1200" b="1" kern="1200" dirty="0">
                        <a:solidFill>
                          <a:schemeClr val="dk1"/>
                        </a:solidFill>
                        <a:latin typeface="+mn-lt"/>
                        <a:ea typeface="+mn-ea"/>
                        <a:cs typeface="+mn-cs"/>
                      </a:endParaRPr>
                    </a:p>
                  </a:txBody>
                  <a:tcPr/>
                </a:tc>
                <a:tc>
                  <a:txBody>
                    <a:bodyPr/>
                    <a:lstStyle/>
                    <a:p>
                      <a:r>
                        <a:rPr lang="en-US" sz="1200" b="1" kern="1200" dirty="0">
                          <a:solidFill>
                            <a:schemeClr val="dk1"/>
                          </a:solidFill>
                          <a:latin typeface="+mn-lt"/>
                        </a:rPr>
                        <a:t>Participants</a:t>
                      </a:r>
                    </a:p>
                  </a:txBody>
                  <a:tcPr/>
                </a:tc>
                <a:tc>
                  <a:txBody>
                    <a:bodyPr/>
                    <a:lstStyle/>
                    <a:p>
                      <a:r>
                        <a:rPr lang="en-US" sz="1200" b="1" kern="1200" dirty="0">
                          <a:solidFill>
                            <a:schemeClr val="dk1"/>
                          </a:solidFill>
                          <a:latin typeface="+mn-lt"/>
                        </a:rPr>
                        <a:t>Status</a:t>
                      </a:r>
                    </a:p>
                  </a:txBody>
                  <a:tcPr/>
                </a:tc>
                <a:extLst>
                  <a:ext uri="{0D108BD9-81ED-4DB2-BD59-A6C34878D82A}">
                    <a16:rowId xmlns:a16="http://schemas.microsoft.com/office/drawing/2014/main" val="10000"/>
                  </a:ext>
                </a:extLst>
              </a:tr>
              <a:tr h="370840">
                <a:tc>
                  <a:txBody>
                    <a:bodyPr/>
                    <a:lstStyle/>
                    <a:p>
                      <a:endParaRPr lang="nb-NO" sz="1200" dirty="0"/>
                    </a:p>
                  </a:txBody>
                  <a:tcPr anchor="ctr"/>
                </a:tc>
                <a:tc>
                  <a:txBody>
                    <a:bodyPr/>
                    <a:lstStyle/>
                    <a:p>
                      <a:endParaRPr lang="nb-NO" sz="1200"/>
                    </a:p>
                  </a:txBody>
                  <a:tcPr anchor="ctr"/>
                </a:tc>
                <a:tc>
                  <a:txBody>
                    <a:bodyPr/>
                    <a:lstStyle/>
                    <a:p>
                      <a:endParaRPr lang="nb-NO" sz="1200" dirty="0"/>
                    </a:p>
                  </a:txBody>
                  <a:tcPr anchor="ctr"/>
                </a:tc>
                <a:tc>
                  <a:txBody>
                    <a:bodyPr/>
                    <a:lstStyle/>
                    <a:p>
                      <a:endParaRPr lang="nb-NO" sz="1200" dirty="0"/>
                    </a:p>
                  </a:txBody>
                  <a:tcPr anchor="ctr"/>
                </a:tc>
                <a:tc>
                  <a:txBody>
                    <a:bodyPr/>
                    <a:lstStyle/>
                    <a:p>
                      <a:endParaRPr lang="nb-NO" sz="1200"/>
                    </a:p>
                  </a:txBody>
                  <a:tcPr anchor="ctr"/>
                </a:tc>
                <a:extLst>
                  <a:ext uri="{0D108BD9-81ED-4DB2-BD59-A6C34878D82A}">
                    <a16:rowId xmlns:a16="http://schemas.microsoft.com/office/drawing/2014/main" val="10001"/>
                  </a:ext>
                </a:extLst>
              </a:tr>
              <a:tr h="370840">
                <a:tc>
                  <a:txBody>
                    <a:bodyPr/>
                    <a:lstStyle/>
                    <a:p>
                      <a:endParaRPr lang="nb-NO" sz="1200" dirty="0"/>
                    </a:p>
                  </a:txBody>
                  <a:tcPr anchor="ctr"/>
                </a:tc>
                <a:tc>
                  <a:txBody>
                    <a:bodyPr/>
                    <a:lstStyle/>
                    <a:p>
                      <a:endParaRPr lang="nb-NO" sz="1200"/>
                    </a:p>
                  </a:txBody>
                  <a:tcPr anchor="ctr"/>
                </a:tc>
                <a:tc>
                  <a:txBody>
                    <a:bodyPr/>
                    <a:lstStyle/>
                    <a:p>
                      <a:endParaRPr lang="nb-NO" sz="1200"/>
                    </a:p>
                  </a:txBody>
                  <a:tcPr anchor="ctr"/>
                </a:tc>
                <a:tc>
                  <a:txBody>
                    <a:bodyPr/>
                    <a:lstStyle/>
                    <a:p>
                      <a:endParaRPr lang="nb-NO" sz="1200"/>
                    </a:p>
                  </a:txBody>
                  <a:tcPr anchor="ctr"/>
                </a:tc>
                <a:tc>
                  <a:txBody>
                    <a:bodyPr/>
                    <a:lstStyle/>
                    <a:p>
                      <a:endParaRPr lang="nb-NO" sz="1200"/>
                    </a:p>
                  </a:txBody>
                  <a:tcPr anchor="ctr"/>
                </a:tc>
                <a:extLst>
                  <a:ext uri="{0D108BD9-81ED-4DB2-BD59-A6C34878D82A}">
                    <a16:rowId xmlns:a16="http://schemas.microsoft.com/office/drawing/2014/main" val="10002"/>
                  </a:ext>
                </a:extLst>
              </a:tr>
              <a:tr h="370840">
                <a:tc>
                  <a:txBody>
                    <a:bodyPr/>
                    <a:lstStyle/>
                    <a:p>
                      <a:endParaRPr lang="nb-NO" sz="1200" dirty="0"/>
                    </a:p>
                  </a:txBody>
                  <a:tcPr anchor="ctr"/>
                </a:tc>
                <a:tc>
                  <a:txBody>
                    <a:bodyPr/>
                    <a:lstStyle/>
                    <a:p>
                      <a:endParaRPr lang="nb-NO" sz="1200"/>
                    </a:p>
                  </a:txBody>
                  <a:tcPr anchor="ctr"/>
                </a:tc>
                <a:tc>
                  <a:txBody>
                    <a:bodyPr/>
                    <a:lstStyle/>
                    <a:p>
                      <a:endParaRPr lang="nb-NO" sz="1200"/>
                    </a:p>
                  </a:txBody>
                  <a:tcPr anchor="ctr"/>
                </a:tc>
                <a:tc>
                  <a:txBody>
                    <a:bodyPr/>
                    <a:lstStyle/>
                    <a:p>
                      <a:endParaRPr lang="nb-NO" sz="1200" dirty="0"/>
                    </a:p>
                  </a:txBody>
                  <a:tcPr anchor="ctr"/>
                </a:tc>
                <a:tc>
                  <a:txBody>
                    <a:bodyPr/>
                    <a:lstStyle/>
                    <a:p>
                      <a:endParaRPr lang="nb-NO" sz="1200"/>
                    </a:p>
                  </a:txBody>
                  <a:tcPr anchor="ctr"/>
                </a:tc>
                <a:extLst>
                  <a:ext uri="{0D108BD9-81ED-4DB2-BD59-A6C34878D82A}">
                    <a16:rowId xmlns:a16="http://schemas.microsoft.com/office/drawing/2014/main" val="10003"/>
                  </a:ext>
                </a:extLst>
              </a:tr>
              <a:tr h="370840">
                <a:tc>
                  <a:txBody>
                    <a:bodyPr/>
                    <a:lstStyle/>
                    <a:p>
                      <a:endParaRPr lang="nb-NO" sz="1200" dirty="0"/>
                    </a:p>
                  </a:txBody>
                  <a:tcPr anchor="ctr"/>
                </a:tc>
                <a:tc>
                  <a:txBody>
                    <a:bodyPr/>
                    <a:lstStyle/>
                    <a:p>
                      <a:endParaRPr lang="nb-NO" sz="1200"/>
                    </a:p>
                  </a:txBody>
                  <a:tcPr anchor="ctr"/>
                </a:tc>
                <a:tc>
                  <a:txBody>
                    <a:bodyPr/>
                    <a:lstStyle/>
                    <a:p>
                      <a:endParaRPr lang="nb-NO" sz="1200"/>
                    </a:p>
                  </a:txBody>
                  <a:tcPr anchor="ctr"/>
                </a:tc>
                <a:tc>
                  <a:txBody>
                    <a:bodyPr/>
                    <a:lstStyle/>
                    <a:p>
                      <a:endParaRPr lang="nb-NO" sz="1200"/>
                    </a:p>
                  </a:txBody>
                  <a:tcPr anchor="ctr"/>
                </a:tc>
                <a:tc>
                  <a:txBody>
                    <a:bodyPr/>
                    <a:lstStyle/>
                    <a:p>
                      <a:endParaRPr lang="nb-NO" sz="1200"/>
                    </a:p>
                  </a:txBody>
                  <a:tcPr anchor="ctr"/>
                </a:tc>
                <a:extLst>
                  <a:ext uri="{0D108BD9-81ED-4DB2-BD59-A6C34878D82A}">
                    <a16:rowId xmlns:a16="http://schemas.microsoft.com/office/drawing/2014/main" val="10004"/>
                  </a:ext>
                </a:extLst>
              </a:tr>
              <a:tr h="370840">
                <a:tc>
                  <a:txBody>
                    <a:bodyPr/>
                    <a:lstStyle/>
                    <a:p>
                      <a:endParaRPr lang="nb-NO" sz="1200" dirty="0"/>
                    </a:p>
                  </a:txBody>
                  <a:tcPr anchor="ctr"/>
                </a:tc>
                <a:tc>
                  <a:txBody>
                    <a:bodyPr/>
                    <a:lstStyle/>
                    <a:p>
                      <a:endParaRPr lang="nb-NO" sz="1200"/>
                    </a:p>
                  </a:txBody>
                  <a:tcPr anchor="ctr"/>
                </a:tc>
                <a:tc>
                  <a:txBody>
                    <a:bodyPr/>
                    <a:lstStyle/>
                    <a:p>
                      <a:endParaRPr lang="nb-NO" sz="1200"/>
                    </a:p>
                  </a:txBody>
                  <a:tcPr anchor="ctr"/>
                </a:tc>
                <a:tc>
                  <a:txBody>
                    <a:bodyPr/>
                    <a:lstStyle/>
                    <a:p>
                      <a:endParaRPr lang="nb-NO" sz="1200" dirty="0"/>
                    </a:p>
                  </a:txBody>
                  <a:tcPr anchor="ctr"/>
                </a:tc>
                <a:tc>
                  <a:txBody>
                    <a:bodyPr/>
                    <a:lstStyle/>
                    <a:p>
                      <a:endParaRPr lang="nb-NO" sz="1200" dirty="0"/>
                    </a:p>
                  </a:txBody>
                  <a:tcPr anchor="ctr"/>
                </a:tc>
                <a:extLst>
                  <a:ext uri="{0D108BD9-81ED-4DB2-BD59-A6C34878D82A}">
                    <a16:rowId xmlns:a16="http://schemas.microsoft.com/office/drawing/2014/main" val="10005"/>
                  </a:ext>
                </a:extLst>
              </a:tr>
              <a:tr h="370840">
                <a:tc>
                  <a:txBody>
                    <a:bodyPr/>
                    <a:lstStyle/>
                    <a:p>
                      <a:endParaRPr lang="nb-NO" sz="1200" dirty="0"/>
                    </a:p>
                  </a:txBody>
                  <a:tcPr anchor="ctr"/>
                </a:tc>
                <a:tc>
                  <a:txBody>
                    <a:bodyPr/>
                    <a:lstStyle/>
                    <a:p>
                      <a:endParaRPr lang="nb-NO" sz="1200"/>
                    </a:p>
                  </a:txBody>
                  <a:tcPr anchor="ctr"/>
                </a:tc>
                <a:tc>
                  <a:txBody>
                    <a:bodyPr/>
                    <a:lstStyle/>
                    <a:p>
                      <a:endParaRPr lang="nb-NO" sz="1200"/>
                    </a:p>
                  </a:txBody>
                  <a:tcPr anchor="ctr"/>
                </a:tc>
                <a:tc>
                  <a:txBody>
                    <a:bodyPr/>
                    <a:lstStyle/>
                    <a:p>
                      <a:endParaRPr lang="nb-NO" sz="1200" dirty="0"/>
                    </a:p>
                  </a:txBody>
                  <a:tcPr anchor="ctr"/>
                </a:tc>
                <a:tc>
                  <a:txBody>
                    <a:bodyPr/>
                    <a:lstStyle/>
                    <a:p>
                      <a:endParaRPr lang="nb-NO" sz="1200"/>
                    </a:p>
                  </a:txBody>
                  <a:tcPr anchor="ctr"/>
                </a:tc>
                <a:extLst>
                  <a:ext uri="{0D108BD9-81ED-4DB2-BD59-A6C34878D82A}">
                    <a16:rowId xmlns:a16="http://schemas.microsoft.com/office/drawing/2014/main" val="10006"/>
                  </a:ext>
                </a:extLst>
              </a:tr>
              <a:tr h="370840">
                <a:tc>
                  <a:txBody>
                    <a:bodyPr/>
                    <a:lstStyle/>
                    <a:p>
                      <a:endParaRPr lang="nb-NO" sz="1200" dirty="0"/>
                    </a:p>
                  </a:txBody>
                  <a:tcPr anchor="ctr"/>
                </a:tc>
                <a:tc>
                  <a:txBody>
                    <a:bodyPr/>
                    <a:lstStyle/>
                    <a:p>
                      <a:endParaRPr lang="nb-NO" sz="1200"/>
                    </a:p>
                  </a:txBody>
                  <a:tcPr anchor="ctr"/>
                </a:tc>
                <a:tc>
                  <a:txBody>
                    <a:bodyPr/>
                    <a:lstStyle/>
                    <a:p>
                      <a:endParaRPr lang="nb-NO" sz="1200"/>
                    </a:p>
                  </a:txBody>
                  <a:tcPr anchor="ctr"/>
                </a:tc>
                <a:tc>
                  <a:txBody>
                    <a:bodyPr/>
                    <a:lstStyle/>
                    <a:p>
                      <a:endParaRPr lang="nb-NO" sz="1200" dirty="0"/>
                    </a:p>
                  </a:txBody>
                  <a:tcPr anchor="ctr"/>
                </a:tc>
                <a:tc>
                  <a:txBody>
                    <a:bodyPr/>
                    <a:lstStyle/>
                    <a:p>
                      <a:endParaRPr lang="nb-NO" sz="1200"/>
                    </a:p>
                  </a:txBody>
                  <a:tcPr anchor="ctr"/>
                </a:tc>
                <a:extLst>
                  <a:ext uri="{0D108BD9-81ED-4DB2-BD59-A6C34878D82A}">
                    <a16:rowId xmlns:a16="http://schemas.microsoft.com/office/drawing/2014/main" val="10007"/>
                  </a:ext>
                </a:extLst>
              </a:tr>
              <a:tr h="370840">
                <a:tc>
                  <a:txBody>
                    <a:bodyPr/>
                    <a:lstStyle/>
                    <a:p>
                      <a:endParaRPr lang="nb-NO" sz="1200" dirty="0"/>
                    </a:p>
                  </a:txBody>
                  <a:tcPr anchor="ctr"/>
                </a:tc>
                <a:tc>
                  <a:txBody>
                    <a:bodyPr/>
                    <a:lstStyle/>
                    <a:p>
                      <a:endParaRPr lang="nb-NO" sz="1200"/>
                    </a:p>
                  </a:txBody>
                  <a:tcPr anchor="ctr"/>
                </a:tc>
                <a:tc>
                  <a:txBody>
                    <a:bodyPr/>
                    <a:lstStyle/>
                    <a:p>
                      <a:endParaRPr lang="nb-NO" sz="1200"/>
                    </a:p>
                  </a:txBody>
                  <a:tcPr anchor="ctr"/>
                </a:tc>
                <a:tc>
                  <a:txBody>
                    <a:bodyPr/>
                    <a:lstStyle/>
                    <a:p>
                      <a:endParaRPr lang="nb-NO" sz="1200"/>
                    </a:p>
                  </a:txBody>
                  <a:tcPr anchor="ctr"/>
                </a:tc>
                <a:tc>
                  <a:txBody>
                    <a:bodyPr/>
                    <a:lstStyle/>
                    <a:p>
                      <a:endParaRPr lang="nb-NO" sz="1200"/>
                    </a:p>
                  </a:txBody>
                  <a:tcPr anchor="ctr"/>
                </a:tc>
                <a:extLst>
                  <a:ext uri="{0D108BD9-81ED-4DB2-BD59-A6C34878D82A}">
                    <a16:rowId xmlns:a16="http://schemas.microsoft.com/office/drawing/2014/main" val="10008"/>
                  </a:ext>
                </a:extLst>
              </a:tr>
              <a:tr h="370840">
                <a:tc>
                  <a:txBody>
                    <a:bodyPr/>
                    <a:lstStyle/>
                    <a:p>
                      <a:endParaRPr lang="nb-NO" sz="1200" dirty="0"/>
                    </a:p>
                  </a:txBody>
                  <a:tcPr anchor="ctr"/>
                </a:tc>
                <a:tc>
                  <a:txBody>
                    <a:bodyPr/>
                    <a:lstStyle/>
                    <a:p>
                      <a:endParaRPr lang="nb-NO" sz="1200" dirty="0"/>
                    </a:p>
                  </a:txBody>
                  <a:tcPr anchor="ctr"/>
                </a:tc>
                <a:tc>
                  <a:txBody>
                    <a:bodyPr/>
                    <a:lstStyle/>
                    <a:p>
                      <a:endParaRPr lang="nb-NO" sz="1200"/>
                    </a:p>
                  </a:txBody>
                  <a:tcPr anchor="ctr"/>
                </a:tc>
                <a:tc>
                  <a:txBody>
                    <a:bodyPr/>
                    <a:lstStyle/>
                    <a:p>
                      <a:endParaRPr lang="nb-NO" sz="1200"/>
                    </a:p>
                  </a:txBody>
                  <a:tcPr anchor="ctr"/>
                </a:tc>
                <a:tc>
                  <a:txBody>
                    <a:bodyPr/>
                    <a:lstStyle/>
                    <a:p>
                      <a:endParaRPr lang="nb-NO" sz="1200"/>
                    </a:p>
                  </a:txBody>
                  <a:tcPr anchor="ctr"/>
                </a:tc>
                <a:extLst>
                  <a:ext uri="{0D108BD9-81ED-4DB2-BD59-A6C34878D82A}">
                    <a16:rowId xmlns:a16="http://schemas.microsoft.com/office/drawing/2014/main" val="10009"/>
                  </a:ext>
                </a:extLst>
              </a:tr>
              <a:tr h="370840">
                <a:tc>
                  <a:txBody>
                    <a:bodyPr/>
                    <a:lstStyle/>
                    <a:p>
                      <a:endParaRPr lang="nb-NO" sz="1200" dirty="0"/>
                    </a:p>
                  </a:txBody>
                  <a:tcPr anchor="ctr"/>
                </a:tc>
                <a:tc>
                  <a:txBody>
                    <a:bodyPr/>
                    <a:lstStyle/>
                    <a:p>
                      <a:endParaRPr lang="nb-NO" sz="1200" dirty="0"/>
                    </a:p>
                  </a:txBody>
                  <a:tcPr anchor="ctr"/>
                </a:tc>
                <a:tc>
                  <a:txBody>
                    <a:bodyPr/>
                    <a:lstStyle/>
                    <a:p>
                      <a:endParaRPr lang="nb-NO" sz="1200"/>
                    </a:p>
                  </a:txBody>
                  <a:tcPr anchor="ctr"/>
                </a:tc>
                <a:tc>
                  <a:txBody>
                    <a:bodyPr/>
                    <a:lstStyle/>
                    <a:p>
                      <a:endParaRPr lang="nb-NO" sz="1200" dirty="0"/>
                    </a:p>
                  </a:txBody>
                  <a:tcPr anchor="ctr"/>
                </a:tc>
                <a:tc>
                  <a:txBody>
                    <a:bodyPr/>
                    <a:lstStyle/>
                    <a:p>
                      <a:endParaRPr lang="nb-NO" sz="1200"/>
                    </a:p>
                  </a:txBody>
                  <a:tcPr anchor="ctr"/>
                </a:tc>
                <a:extLst>
                  <a:ext uri="{0D108BD9-81ED-4DB2-BD59-A6C34878D82A}">
                    <a16:rowId xmlns:a16="http://schemas.microsoft.com/office/drawing/2014/main" val="10010"/>
                  </a:ext>
                </a:extLst>
              </a:tr>
              <a:tr h="370840">
                <a:tc>
                  <a:txBody>
                    <a:bodyPr/>
                    <a:lstStyle/>
                    <a:p>
                      <a:endParaRPr lang="nb-NO" sz="1200" dirty="0"/>
                    </a:p>
                  </a:txBody>
                  <a:tcPr anchor="ctr"/>
                </a:tc>
                <a:tc>
                  <a:txBody>
                    <a:bodyPr/>
                    <a:lstStyle/>
                    <a:p>
                      <a:endParaRPr lang="nb-NO" sz="1200"/>
                    </a:p>
                  </a:txBody>
                  <a:tcPr anchor="ctr"/>
                </a:tc>
                <a:tc>
                  <a:txBody>
                    <a:bodyPr/>
                    <a:lstStyle/>
                    <a:p>
                      <a:endParaRPr lang="nb-NO" sz="1200" dirty="0"/>
                    </a:p>
                  </a:txBody>
                  <a:tcPr anchor="ctr"/>
                </a:tc>
                <a:tc>
                  <a:txBody>
                    <a:bodyPr/>
                    <a:lstStyle/>
                    <a:p>
                      <a:endParaRPr lang="nb-NO" sz="1200" dirty="0"/>
                    </a:p>
                  </a:txBody>
                  <a:tcPr anchor="ctr"/>
                </a:tc>
                <a:tc>
                  <a:txBody>
                    <a:bodyPr/>
                    <a:lstStyle/>
                    <a:p>
                      <a:endParaRPr lang="nb-NO" sz="1200"/>
                    </a:p>
                  </a:txBody>
                  <a:tcPr anchor="ctr"/>
                </a:tc>
                <a:extLst>
                  <a:ext uri="{0D108BD9-81ED-4DB2-BD59-A6C34878D82A}">
                    <a16:rowId xmlns:a16="http://schemas.microsoft.com/office/drawing/2014/main" val="10011"/>
                  </a:ext>
                </a:extLst>
              </a:tr>
              <a:tr h="370840">
                <a:tc>
                  <a:txBody>
                    <a:bodyPr/>
                    <a:lstStyle/>
                    <a:p>
                      <a:endParaRPr lang="nb-NO" sz="1200" dirty="0"/>
                    </a:p>
                  </a:txBody>
                  <a:tcPr anchor="ctr"/>
                </a:tc>
                <a:tc>
                  <a:txBody>
                    <a:bodyPr/>
                    <a:lstStyle/>
                    <a:p>
                      <a:endParaRPr lang="nb-NO" sz="1200"/>
                    </a:p>
                  </a:txBody>
                  <a:tcPr anchor="ctr"/>
                </a:tc>
                <a:tc>
                  <a:txBody>
                    <a:bodyPr/>
                    <a:lstStyle/>
                    <a:p>
                      <a:endParaRPr lang="nb-NO" sz="1200" dirty="0"/>
                    </a:p>
                  </a:txBody>
                  <a:tcPr anchor="ctr"/>
                </a:tc>
                <a:tc>
                  <a:txBody>
                    <a:bodyPr/>
                    <a:lstStyle/>
                    <a:p>
                      <a:endParaRPr lang="nb-NO" sz="1200" dirty="0"/>
                    </a:p>
                  </a:txBody>
                  <a:tcPr anchor="ctr"/>
                </a:tc>
                <a:tc>
                  <a:txBody>
                    <a:bodyPr/>
                    <a:lstStyle/>
                    <a:p>
                      <a:endParaRPr lang="nb-NO" sz="1200"/>
                    </a:p>
                  </a:txBody>
                  <a:tcPr anchor="ctr"/>
                </a:tc>
                <a:extLst>
                  <a:ext uri="{0D108BD9-81ED-4DB2-BD59-A6C34878D82A}">
                    <a16:rowId xmlns:a16="http://schemas.microsoft.com/office/drawing/2014/main" val="10012"/>
                  </a:ext>
                </a:extLst>
              </a:tr>
              <a:tr h="370840">
                <a:tc>
                  <a:txBody>
                    <a:bodyPr/>
                    <a:lstStyle/>
                    <a:p>
                      <a:endParaRPr lang="nb-NO" sz="1200" dirty="0"/>
                    </a:p>
                  </a:txBody>
                  <a:tcPr anchor="ctr"/>
                </a:tc>
                <a:tc>
                  <a:txBody>
                    <a:bodyPr/>
                    <a:lstStyle/>
                    <a:p>
                      <a:endParaRPr lang="nb-NO" sz="1200"/>
                    </a:p>
                  </a:txBody>
                  <a:tcPr anchor="ctr"/>
                </a:tc>
                <a:tc>
                  <a:txBody>
                    <a:bodyPr/>
                    <a:lstStyle/>
                    <a:p>
                      <a:endParaRPr lang="nb-NO" sz="1200"/>
                    </a:p>
                  </a:txBody>
                  <a:tcPr anchor="ctr"/>
                </a:tc>
                <a:tc>
                  <a:txBody>
                    <a:bodyPr/>
                    <a:lstStyle/>
                    <a:p>
                      <a:endParaRPr lang="nb-NO" sz="1200" dirty="0"/>
                    </a:p>
                  </a:txBody>
                  <a:tcPr anchor="ctr"/>
                </a:tc>
                <a:tc>
                  <a:txBody>
                    <a:bodyPr/>
                    <a:lstStyle/>
                    <a:p>
                      <a:endParaRPr lang="nb-NO" sz="1200" dirty="0"/>
                    </a:p>
                  </a:txBody>
                  <a:tcPr anchor="ctr"/>
                </a:tc>
                <a:extLst>
                  <a:ext uri="{0D108BD9-81ED-4DB2-BD59-A6C34878D82A}">
                    <a16:rowId xmlns:a16="http://schemas.microsoft.com/office/drawing/2014/main" val="10013"/>
                  </a:ext>
                </a:extLst>
              </a:tr>
            </a:tbl>
          </a:graphicData>
        </a:graphic>
      </p:graphicFrame>
      <p:grpSp>
        <p:nvGrpSpPr>
          <p:cNvPr id="5" name="Gruppe 4">
            <a:extLst>
              <a:ext uri="{FF2B5EF4-FFF2-40B4-BE49-F238E27FC236}">
                <a16:creationId xmlns:a16="http://schemas.microsoft.com/office/drawing/2014/main" id="{32222849-452B-4AEA-B3CA-33FBAB57218F}"/>
              </a:ext>
            </a:extLst>
          </p:cNvPr>
          <p:cNvGrpSpPr/>
          <p:nvPr/>
        </p:nvGrpSpPr>
        <p:grpSpPr>
          <a:xfrm>
            <a:off x="1199456" y="6583700"/>
            <a:ext cx="1147299" cy="147158"/>
            <a:chOff x="1199456" y="6594210"/>
            <a:chExt cx="1147299" cy="147158"/>
          </a:xfrm>
        </p:grpSpPr>
        <p:sp>
          <p:nvSpPr>
            <p:cNvPr id="6" name="Pil: femkant 5">
              <a:extLst>
                <a:ext uri="{FF2B5EF4-FFF2-40B4-BE49-F238E27FC236}">
                  <a16:creationId xmlns:a16="http://schemas.microsoft.com/office/drawing/2014/main" id="{AA15AEF9-94F3-480A-8663-13866728D631}"/>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7" name="Pil: vinkeltegn 6">
              <a:extLst>
                <a:ext uri="{FF2B5EF4-FFF2-40B4-BE49-F238E27FC236}">
                  <a16:creationId xmlns:a16="http://schemas.microsoft.com/office/drawing/2014/main" id="{161BA68D-CADD-4569-AE05-8061B22C08DD}"/>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8" name="Pil: vinkeltegn 7">
              <a:extLst>
                <a:ext uri="{FF2B5EF4-FFF2-40B4-BE49-F238E27FC236}">
                  <a16:creationId xmlns:a16="http://schemas.microsoft.com/office/drawing/2014/main" id="{C0EB098D-E96D-46B9-B66C-6291BEAA4376}"/>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9" name="Pil: vinkeltegn 8">
              <a:extLst>
                <a:ext uri="{FF2B5EF4-FFF2-40B4-BE49-F238E27FC236}">
                  <a16:creationId xmlns:a16="http://schemas.microsoft.com/office/drawing/2014/main" id="{89DED6B4-BD2F-4942-AF74-E53E4CA74630}"/>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extLst>
      <p:ext uri="{BB962C8B-B14F-4D97-AF65-F5344CB8AC3E}">
        <p14:creationId xmlns:p14="http://schemas.microsoft.com/office/powerpoint/2010/main" val="14599731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Rectangle 2"/>
          <p:cNvSpPr>
            <a:spLocks noGrp="1" noChangeArrowheads="1"/>
          </p:cNvSpPr>
          <p:nvPr>
            <p:ph type="title"/>
          </p:nvPr>
        </p:nvSpPr>
        <p:spPr/>
        <p:txBody>
          <a:bodyPr/>
          <a:lstStyle/>
          <a:p>
            <a:pPr>
              <a:defRPr/>
            </a:pPr>
            <a:r>
              <a:rPr lang="en-US" dirty="0">
                <a:solidFill>
                  <a:srgbClr val="1F4268"/>
                </a:solidFill>
              </a:rPr>
              <a:t>Communication plan</a:t>
            </a:r>
            <a:br>
              <a:rPr dirty="0">
                <a:solidFill>
                  <a:srgbClr val="1F4268"/>
                </a:solidFill>
              </a:rPr>
            </a:br>
            <a:r>
              <a:rPr lang="en-US" sz="1800" dirty="0">
                <a:solidFill>
                  <a:srgbClr val="1F4268"/>
                </a:solidFill>
              </a:rPr>
              <a:t>Communication to ensure progress</a:t>
            </a:r>
            <a:endParaRPr lang="en-US" dirty="0">
              <a:solidFill>
                <a:srgbClr val="1F4268"/>
              </a:solidFill>
            </a:endParaRPr>
          </a:p>
        </p:txBody>
      </p:sp>
      <p:sp>
        <p:nvSpPr>
          <p:cNvPr id="8" name="Text Box 53"/>
          <p:cNvSpPr txBox="1">
            <a:spLocks noChangeArrowheads="1"/>
          </p:cNvSpPr>
          <p:nvPr/>
        </p:nvSpPr>
        <p:spPr bwMode="auto">
          <a:xfrm>
            <a:off x="1785735" y="4756773"/>
            <a:ext cx="8661980" cy="830997"/>
          </a:xfrm>
          <a:prstGeom prst="rect">
            <a:avLst/>
          </a:prstGeom>
          <a:solidFill>
            <a:schemeClr val="bg1"/>
          </a:solidFill>
          <a:ln w="38100">
            <a:solidFill>
              <a:srgbClr val="993300"/>
            </a:solidFill>
            <a:miter lim="800000"/>
            <a:headEnd/>
            <a:tailEnd/>
          </a:ln>
        </p:spPr>
        <p:txBody>
          <a:bodyPr wrap="square">
            <a:spAutoFit/>
          </a:bodyPr>
          <a:lstStyle/>
          <a:p>
            <a:r>
              <a:rPr lang="en-US" sz="1600" dirty="0">
                <a:solidFill>
                  <a:srgbClr val="1E1E64"/>
                </a:solidFill>
              </a:rPr>
              <a:t>The communication plan shall be reviewed and updated for every project meeting</a:t>
            </a:r>
          </a:p>
          <a:p>
            <a:r>
              <a:rPr lang="en-US" sz="1600" dirty="0">
                <a:solidFill>
                  <a:srgbClr val="1E1E64"/>
                </a:solidFill>
              </a:rPr>
              <a:t>Version 1:           Shows assumed communication needs</a:t>
            </a:r>
          </a:p>
          <a:p>
            <a:r>
              <a:rPr lang="en-US" sz="1600" dirty="0">
                <a:solidFill>
                  <a:srgbClr val="1E1E64"/>
                </a:solidFill>
              </a:rPr>
              <a:t>Version 2 -&gt;N:    Shows agreed communication activities and status</a:t>
            </a:r>
            <a:endParaRPr lang="en-US" dirty="0"/>
          </a:p>
        </p:txBody>
      </p:sp>
      <p:graphicFrame>
        <p:nvGraphicFramePr>
          <p:cNvPr id="6" name="Group 3">
            <a:extLst>
              <a:ext uri="{FF2B5EF4-FFF2-40B4-BE49-F238E27FC236}">
                <a16:creationId xmlns:a16="http://schemas.microsoft.com/office/drawing/2014/main" id="{DB9112B4-E9BB-4E7D-8410-2840D71599F3}"/>
              </a:ext>
            </a:extLst>
          </p:cNvPr>
          <p:cNvGraphicFramePr>
            <a:graphicFrameLocks/>
          </p:cNvGraphicFramePr>
          <p:nvPr>
            <p:extLst>
              <p:ext uri="{D42A27DB-BD31-4B8C-83A1-F6EECF244321}">
                <p14:modId xmlns:p14="http://schemas.microsoft.com/office/powerpoint/2010/main" val="989023642"/>
              </p:ext>
            </p:extLst>
          </p:nvPr>
        </p:nvGraphicFramePr>
        <p:xfrm>
          <a:off x="304801" y="1270230"/>
          <a:ext cx="11623848" cy="3263762"/>
        </p:xfrm>
        <a:graphic>
          <a:graphicData uri="http://schemas.openxmlformats.org/drawingml/2006/table">
            <a:tbl>
              <a:tblPr/>
              <a:tblGrid>
                <a:gridCol w="1694175">
                  <a:extLst>
                    <a:ext uri="{9D8B030D-6E8A-4147-A177-3AD203B41FA5}">
                      <a16:colId xmlns:a16="http://schemas.microsoft.com/office/drawing/2014/main" val="20000"/>
                    </a:ext>
                  </a:extLst>
                </a:gridCol>
                <a:gridCol w="2142267">
                  <a:extLst>
                    <a:ext uri="{9D8B030D-6E8A-4147-A177-3AD203B41FA5}">
                      <a16:colId xmlns:a16="http://schemas.microsoft.com/office/drawing/2014/main" val="20001"/>
                    </a:ext>
                  </a:extLst>
                </a:gridCol>
                <a:gridCol w="2070858">
                  <a:extLst>
                    <a:ext uri="{9D8B030D-6E8A-4147-A177-3AD203B41FA5}">
                      <a16:colId xmlns:a16="http://schemas.microsoft.com/office/drawing/2014/main" val="20002"/>
                    </a:ext>
                  </a:extLst>
                </a:gridCol>
                <a:gridCol w="1870909">
                  <a:extLst>
                    <a:ext uri="{9D8B030D-6E8A-4147-A177-3AD203B41FA5}">
                      <a16:colId xmlns:a16="http://schemas.microsoft.com/office/drawing/2014/main" val="20003"/>
                    </a:ext>
                  </a:extLst>
                </a:gridCol>
                <a:gridCol w="1566222">
                  <a:extLst>
                    <a:ext uri="{9D8B030D-6E8A-4147-A177-3AD203B41FA5}">
                      <a16:colId xmlns:a16="http://schemas.microsoft.com/office/drawing/2014/main" val="20004"/>
                    </a:ext>
                  </a:extLst>
                </a:gridCol>
                <a:gridCol w="1040523">
                  <a:extLst>
                    <a:ext uri="{9D8B030D-6E8A-4147-A177-3AD203B41FA5}">
                      <a16:colId xmlns:a16="http://schemas.microsoft.com/office/drawing/2014/main" val="20005"/>
                    </a:ext>
                  </a:extLst>
                </a:gridCol>
                <a:gridCol w="1238894">
                  <a:extLst>
                    <a:ext uri="{9D8B030D-6E8A-4147-A177-3AD203B41FA5}">
                      <a16:colId xmlns:a16="http://schemas.microsoft.com/office/drawing/2014/main" val="20006"/>
                    </a:ext>
                  </a:extLst>
                </a:gridCol>
              </a:tblGrid>
              <a:tr h="790618">
                <a:tc>
                  <a:txBody>
                    <a:bodyPr/>
                    <a:lstStyle/>
                    <a:p>
                      <a:pPr marL="361950" marR="0" lvl="0" indent="-36195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mn-lt"/>
                        </a:rPr>
                        <a:t>Who</a:t>
                      </a:r>
                    </a:p>
                    <a:p>
                      <a:pPr marL="361950" marR="0" lvl="0" indent="-36195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mn-lt"/>
                        </a:rPr>
                        <a:t>(stakeholder)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mn-lt"/>
                        </a:rPr>
                        <a:t>Why communicate with stakeholder?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mn-lt"/>
                        </a:rPr>
                        <a:t>What do we want to communicate/ achieve?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mn-lt"/>
                        </a:rPr>
                        <a:t>How </a:t>
                      </a:r>
                    </a:p>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mn-lt"/>
                        </a:rPr>
                        <a:t>do we get our message across?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 typeface="Arial" panose="020B0604020202020204" pitchFamily="34" charset="0"/>
                        <a:buNone/>
                        <a:tabLst/>
                      </a:pPr>
                      <a:r>
                        <a:rPr kumimoji="0" lang="en-US" sz="1200" b="1" i="0" u="none" strike="noStrike" cap="none" normalizeH="0" baseline="0" dirty="0">
                          <a:ln>
                            <a:noFill/>
                          </a:ln>
                          <a:solidFill>
                            <a:schemeClr val="bg2"/>
                          </a:solidFill>
                          <a:effectLst/>
                          <a:latin typeface="+mn-lt"/>
                        </a:rPr>
                        <a:t>Who is</a:t>
                      </a:r>
                    </a:p>
                    <a:p>
                      <a:pPr marL="0" marR="0" lvl="0" indent="0" algn="ctr" defTabSz="914400" rtl="0" eaLnBrk="1" fontAlgn="b" latinLnBrk="0" hangingPunct="1">
                        <a:lnSpc>
                          <a:spcPct val="100000"/>
                        </a:lnSpc>
                        <a:spcBef>
                          <a:spcPct val="0"/>
                        </a:spcBef>
                        <a:spcAft>
                          <a:spcPct val="0"/>
                        </a:spcAft>
                        <a:buClrTx/>
                        <a:buSzTx/>
                        <a:buFont typeface="Arial" panose="020B0604020202020204" pitchFamily="34" charset="0"/>
                        <a:buNone/>
                        <a:tabLst/>
                      </a:pPr>
                      <a:r>
                        <a:rPr kumimoji="0" lang="en-US" sz="1200" b="1" i="0" u="none" strike="noStrike" cap="none" normalizeH="0" baseline="0" dirty="0">
                          <a:ln>
                            <a:noFill/>
                          </a:ln>
                          <a:solidFill>
                            <a:schemeClr val="bg2"/>
                          </a:solidFill>
                          <a:effectLst/>
                          <a:latin typeface="+mn-lt"/>
                        </a:rPr>
                        <a:t>responsible?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361950" marR="0" lvl="0" indent="-36195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mn-lt"/>
                        </a:rPr>
                        <a:t>When?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361950" marR="0" lvl="0" indent="-36195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mn-lt"/>
                        </a:rPr>
                        <a:t>Status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297797">
                <a:tc>
                  <a:txBody>
                    <a:bodyPr/>
                    <a:lstStyle/>
                    <a:p>
                      <a:pPr marL="361950" marR="0" lvl="0" indent="-36195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61950" marR="0" lvl="0" indent="-36195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61950" marR="0" lvl="0" indent="-36195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nb-NO"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3605">
                <a:tc>
                  <a:txBody>
                    <a:bodyPr/>
                    <a:lstStyle/>
                    <a:p>
                      <a:pPr marL="361950" marR="0" lvl="0" indent="-36195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61950" marR="0" lvl="0" indent="-36195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nb-NO"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0296">
                <a:tc>
                  <a:txBody>
                    <a:bodyPr/>
                    <a:lstStyle/>
                    <a:p>
                      <a:pPr marL="361950" marR="0" lvl="0" indent="-36195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61950" marR="0" lvl="0" indent="-36195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nb-NO"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3643">
                <a:tc>
                  <a:txBody>
                    <a:bodyPr/>
                    <a:lstStyle/>
                    <a:p>
                      <a:pPr marL="0" marR="0" lvl="0" indent="0" algn="l" defTabSz="914400" rtl="0" eaLnBrk="1" fontAlgn="t" latinLnBrk="0" hangingPunct="1">
                        <a:lnSpc>
                          <a:spcPct val="100000"/>
                        </a:lnSpc>
                        <a:spcBef>
                          <a:spcPct val="0"/>
                        </a:spcBef>
                        <a:spcAft>
                          <a:spcPct val="0"/>
                        </a:spcAft>
                        <a:buClrTx/>
                        <a:buSzTx/>
                        <a:buFont typeface="Arial" pitchFamily="34" charset="0"/>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 typeface="Arial" pitchFamily="34" charset="0"/>
                        <a:buNone/>
                        <a:tabLst/>
                      </a:pPr>
                      <a:endParaRPr kumimoji="0" lang="en-US" sz="1000" b="0" i="0" u="none" strike="noStrike" cap="none" normalizeH="0" baseline="0" noProof="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t" latinLnBrk="0" hangingPunct="1">
                        <a:lnSpc>
                          <a:spcPct val="100000"/>
                        </a:lnSpc>
                        <a:spcBef>
                          <a:spcPct val="0"/>
                        </a:spcBef>
                        <a:spcAft>
                          <a:spcPct val="0"/>
                        </a:spcAft>
                        <a:buClrTx/>
                        <a:buSzTx/>
                        <a:buFont typeface="Arial" pitchFamily="34" charset="0"/>
                        <a:buChar char="•"/>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nb-NO"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0297">
                <a:tc>
                  <a:txBody>
                    <a:bodyPr/>
                    <a:lstStyle/>
                    <a:p>
                      <a:pPr marL="0" marR="0" lvl="0" indent="0" algn="l" defTabSz="914400" rtl="0" eaLnBrk="1" fontAlgn="t" latinLnBrk="0" hangingPunct="1">
                        <a:lnSpc>
                          <a:spcPct val="100000"/>
                        </a:lnSpc>
                        <a:spcBef>
                          <a:spcPct val="0"/>
                        </a:spcBef>
                        <a:spcAft>
                          <a:spcPct val="0"/>
                        </a:spcAft>
                        <a:buClrTx/>
                        <a:buSzTx/>
                        <a:buFont typeface="Arial" pitchFamily="34" charset="0"/>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 typeface="Arial" pitchFamily="34" charset="0"/>
                        <a:buNone/>
                        <a:tabLst/>
                      </a:pPr>
                      <a:endParaRPr kumimoji="0" lang="en-US" sz="1000" b="0" i="0" u="none" strike="noStrike" cap="none" normalizeH="0" baseline="0" noProof="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t" latinLnBrk="0" hangingPunct="1">
                        <a:lnSpc>
                          <a:spcPct val="100000"/>
                        </a:lnSpc>
                        <a:spcBef>
                          <a:spcPct val="0"/>
                        </a:spcBef>
                        <a:spcAft>
                          <a:spcPct val="0"/>
                        </a:spcAft>
                        <a:buClrTx/>
                        <a:buSzTx/>
                        <a:buFont typeface="Arial" pitchFamily="34" charset="0"/>
                        <a:buChar char="•"/>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nb-NO"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6950">
                <a:tc>
                  <a:txBody>
                    <a:bodyPr/>
                    <a:lstStyle/>
                    <a:p>
                      <a:pPr marL="0" marR="0" lvl="0" indent="0" algn="l" defTabSz="914400" rtl="0" eaLnBrk="1" fontAlgn="t" latinLnBrk="0" hangingPunct="1">
                        <a:lnSpc>
                          <a:spcPct val="100000"/>
                        </a:lnSpc>
                        <a:spcBef>
                          <a:spcPct val="0"/>
                        </a:spcBef>
                        <a:spcAft>
                          <a:spcPct val="0"/>
                        </a:spcAft>
                        <a:buClrTx/>
                        <a:buSzTx/>
                        <a:buFont typeface="Arial" pitchFamily="34" charset="0"/>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 typeface="Arial" pitchFamily="34" charset="0"/>
                        <a:buNone/>
                        <a:tabLst/>
                      </a:pPr>
                      <a:endParaRPr kumimoji="0" lang="en-US" sz="1000" b="0" i="0" u="none" strike="noStrike" cap="none" normalizeH="0" baseline="0" noProof="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t" latinLnBrk="0" hangingPunct="1">
                        <a:lnSpc>
                          <a:spcPct val="100000"/>
                        </a:lnSpc>
                        <a:spcBef>
                          <a:spcPct val="0"/>
                        </a:spcBef>
                        <a:spcAft>
                          <a:spcPct val="0"/>
                        </a:spcAft>
                        <a:buClrTx/>
                        <a:buSzTx/>
                        <a:buFont typeface="Arial" pitchFamily="34" charset="0"/>
                        <a:buChar char="•"/>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nb-NO"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6951">
                <a:tc>
                  <a:txBody>
                    <a:bodyPr/>
                    <a:lstStyle/>
                    <a:p>
                      <a:pPr marL="0" marR="0" lvl="0" indent="0" algn="l" defTabSz="914400" rtl="0" eaLnBrk="1" fontAlgn="t" latinLnBrk="0" hangingPunct="1">
                        <a:lnSpc>
                          <a:spcPct val="100000"/>
                        </a:lnSpc>
                        <a:spcBef>
                          <a:spcPct val="0"/>
                        </a:spcBef>
                        <a:spcAft>
                          <a:spcPct val="0"/>
                        </a:spcAft>
                        <a:buClrTx/>
                        <a:buSzTx/>
                        <a:buFont typeface="Arial" pitchFamily="34" charset="0"/>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 typeface="Arial" pitchFamily="34" charset="0"/>
                        <a:buNone/>
                        <a:tabLst/>
                      </a:pPr>
                      <a:endParaRPr kumimoji="0" lang="en-US" sz="1000" b="0" i="0" u="none" strike="noStrike" cap="none" normalizeH="0" baseline="0" noProof="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t" latinLnBrk="0" hangingPunct="1">
                        <a:lnSpc>
                          <a:spcPct val="100000"/>
                        </a:lnSpc>
                        <a:spcBef>
                          <a:spcPct val="0"/>
                        </a:spcBef>
                        <a:spcAft>
                          <a:spcPct val="0"/>
                        </a:spcAft>
                        <a:buClrTx/>
                        <a:buSzTx/>
                        <a:buFont typeface="Arial" pitchFamily="34" charset="0"/>
                        <a:buChar char="•"/>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nb-NO"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3605">
                <a:tc>
                  <a:txBody>
                    <a:bodyPr/>
                    <a:lstStyle/>
                    <a:p>
                      <a:pPr marL="0" marR="0" lvl="0" indent="0" algn="l" defTabSz="914400" rtl="0" eaLnBrk="1" fontAlgn="t" latinLnBrk="0" hangingPunct="1">
                        <a:lnSpc>
                          <a:spcPct val="100000"/>
                        </a:lnSpc>
                        <a:spcBef>
                          <a:spcPct val="0"/>
                        </a:spcBef>
                        <a:spcAft>
                          <a:spcPct val="0"/>
                        </a:spcAft>
                        <a:buClrTx/>
                        <a:buSzTx/>
                        <a:buFont typeface="Arial" pitchFamily="34" charset="0"/>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 typeface="Arial" pitchFamily="34" charset="0"/>
                        <a:buNone/>
                        <a:tabLst/>
                      </a:pPr>
                      <a:endParaRPr kumimoji="0" lang="en-US" sz="1000" b="0" i="0" u="none" strike="noStrike" cap="none" normalizeH="0" baseline="0" noProof="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t" latinLnBrk="0" hangingPunct="1">
                        <a:lnSpc>
                          <a:spcPct val="100000"/>
                        </a:lnSpc>
                        <a:spcBef>
                          <a:spcPct val="0"/>
                        </a:spcBef>
                        <a:spcAft>
                          <a:spcPct val="0"/>
                        </a:spcAft>
                        <a:buClrTx/>
                        <a:buSzTx/>
                        <a:buFont typeface="Arial" pitchFamily="34" charset="0"/>
                        <a:buChar char="•"/>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2"/>
                        </a:solidFill>
                        <a:effectLst/>
                        <a:latin typeface="+mn-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nb-NO" sz="1000" b="0" i="0" u="none" strike="noStrike" cap="none" normalizeH="0" baseline="0" dirty="0">
                        <a:ln>
                          <a:noFill/>
                        </a:ln>
                        <a:solidFill>
                          <a:schemeClr val="bg2"/>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pSp>
        <p:nvGrpSpPr>
          <p:cNvPr id="7" name="Gruppe 6">
            <a:extLst>
              <a:ext uri="{FF2B5EF4-FFF2-40B4-BE49-F238E27FC236}">
                <a16:creationId xmlns:a16="http://schemas.microsoft.com/office/drawing/2014/main" id="{5E9C035A-3970-4CEB-8C31-908C6F602C65}"/>
              </a:ext>
            </a:extLst>
          </p:cNvPr>
          <p:cNvGrpSpPr/>
          <p:nvPr/>
        </p:nvGrpSpPr>
        <p:grpSpPr>
          <a:xfrm>
            <a:off x="1199456" y="6583700"/>
            <a:ext cx="1147299" cy="147158"/>
            <a:chOff x="1199456" y="6594210"/>
            <a:chExt cx="1147299" cy="147158"/>
          </a:xfrm>
        </p:grpSpPr>
        <p:sp>
          <p:nvSpPr>
            <p:cNvPr id="9" name="Pil: femkant 8">
              <a:extLst>
                <a:ext uri="{FF2B5EF4-FFF2-40B4-BE49-F238E27FC236}">
                  <a16:creationId xmlns:a16="http://schemas.microsoft.com/office/drawing/2014/main" id="{5C7B2E50-3F45-42F4-989C-D41F6E787376}"/>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10" name="Pil: vinkeltegn 9">
              <a:extLst>
                <a:ext uri="{FF2B5EF4-FFF2-40B4-BE49-F238E27FC236}">
                  <a16:creationId xmlns:a16="http://schemas.microsoft.com/office/drawing/2014/main" id="{FA323BCF-1549-4B3B-8C43-CDC8203E169C}"/>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1" name="Pil: vinkeltegn 10">
              <a:extLst>
                <a:ext uri="{FF2B5EF4-FFF2-40B4-BE49-F238E27FC236}">
                  <a16:creationId xmlns:a16="http://schemas.microsoft.com/office/drawing/2014/main" id="{7743DA35-8A15-4210-8EB2-CDEC685F9E2F}"/>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2" name="Pil: vinkeltegn 11">
              <a:extLst>
                <a:ext uri="{FF2B5EF4-FFF2-40B4-BE49-F238E27FC236}">
                  <a16:creationId xmlns:a16="http://schemas.microsoft.com/office/drawing/2014/main" id="{FDC0E32F-95E6-4AEE-A26F-E750E85FE343}"/>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extLst>
      <p:ext uri="{BB962C8B-B14F-4D97-AF65-F5344CB8AC3E}">
        <p14:creationId xmlns:p14="http://schemas.microsoft.com/office/powerpoint/2010/main" val="378056722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4" name="Rectangle 2"/>
          <p:cNvSpPr>
            <a:spLocks noGrp="1" noChangeArrowheads="1"/>
          </p:cNvSpPr>
          <p:nvPr>
            <p:ph type="title"/>
          </p:nvPr>
        </p:nvSpPr>
        <p:spPr/>
        <p:txBody>
          <a:bodyPr/>
          <a:lstStyle/>
          <a:p>
            <a:pPr eaLnBrk="1" hangingPunct="1">
              <a:defRPr/>
            </a:pPr>
            <a:r>
              <a:rPr lang="en-US" sz="3200" dirty="0">
                <a:solidFill>
                  <a:srgbClr val="1F4268"/>
                </a:solidFill>
              </a:rPr>
              <a:t>Project schedule  – Gantt chart</a:t>
            </a:r>
            <a:endParaRPr lang="en-US" sz="2400" dirty="0">
              <a:solidFill>
                <a:srgbClr val="1F4268"/>
              </a:solidFill>
            </a:endParaRPr>
          </a:p>
        </p:txBody>
      </p:sp>
      <p:pic>
        <p:nvPicPr>
          <p:cNvPr id="2" name="Bilde 1"/>
          <p:cNvPicPr>
            <a:picLocks noChangeAspect="1"/>
          </p:cNvPicPr>
          <p:nvPr/>
        </p:nvPicPr>
        <p:blipFill>
          <a:blip r:embed="rId3"/>
          <a:stretch>
            <a:fillRect/>
          </a:stretch>
        </p:blipFill>
        <p:spPr>
          <a:xfrm>
            <a:off x="374155" y="1556792"/>
            <a:ext cx="6801965" cy="3439328"/>
          </a:xfrm>
          <a:prstGeom prst="rect">
            <a:avLst/>
          </a:prstGeom>
        </p:spPr>
      </p:pic>
      <p:sp>
        <p:nvSpPr>
          <p:cNvPr id="3" name="TekstSylinder 2"/>
          <p:cNvSpPr txBox="1"/>
          <p:nvPr/>
        </p:nvSpPr>
        <p:spPr>
          <a:xfrm>
            <a:off x="291127" y="1164025"/>
            <a:ext cx="3478423" cy="369332"/>
          </a:xfrm>
          <a:prstGeom prst="rect">
            <a:avLst/>
          </a:prstGeom>
          <a:noFill/>
        </p:spPr>
        <p:txBody>
          <a:bodyPr wrap="square" rtlCol="0">
            <a:spAutoFit/>
          </a:bodyPr>
          <a:lstStyle/>
          <a:p>
            <a:r>
              <a:rPr lang="en-US" dirty="0"/>
              <a:t>Project schedule and status</a:t>
            </a:r>
          </a:p>
        </p:txBody>
      </p:sp>
      <p:graphicFrame>
        <p:nvGraphicFramePr>
          <p:cNvPr id="6" name="Tabell 5">
            <a:extLst>
              <a:ext uri="{FF2B5EF4-FFF2-40B4-BE49-F238E27FC236}">
                <a16:creationId xmlns:a16="http://schemas.microsoft.com/office/drawing/2014/main" id="{7ACD9729-998A-4690-B91D-C01F13F840F1}"/>
              </a:ext>
            </a:extLst>
          </p:cNvPr>
          <p:cNvGraphicFramePr>
            <a:graphicFrameLocks noGrp="1"/>
          </p:cNvGraphicFramePr>
          <p:nvPr>
            <p:extLst>
              <p:ext uri="{D42A27DB-BD31-4B8C-83A1-F6EECF244321}">
                <p14:modId xmlns:p14="http://schemas.microsoft.com/office/powerpoint/2010/main" val="2290364802"/>
              </p:ext>
            </p:extLst>
          </p:nvPr>
        </p:nvGraphicFramePr>
        <p:xfrm>
          <a:off x="440064" y="5638760"/>
          <a:ext cx="8752280" cy="670560"/>
        </p:xfrm>
        <a:graphic>
          <a:graphicData uri="http://schemas.openxmlformats.org/drawingml/2006/table">
            <a:tbl>
              <a:tblPr firstRow="1" bandRow="1"/>
              <a:tblGrid>
                <a:gridCol w="1258215">
                  <a:extLst>
                    <a:ext uri="{9D8B030D-6E8A-4147-A177-3AD203B41FA5}">
                      <a16:colId xmlns:a16="http://schemas.microsoft.com/office/drawing/2014/main" val="20000"/>
                    </a:ext>
                  </a:extLst>
                </a:gridCol>
                <a:gridCol w="1202990">
                  <a:extLst>
                    <a:ext uri="{9D8B030D-6E8A-4147-A177-3AD203B41FA5}">
                      <a16:colId xmlns:a16="http://schemas.microsoft.com/office/drawing/2014/main" val="20001"/>
                    </a:ext>
                  </a:extLst>
                </a:gridCol>
                <a:gridCol w="1258215">
                  <a:extLst>
                    <a:ext uri="{9D8B030D-6E8A-4147-A177-3AD203B41FA5}">
                      <a16:colId xmlns:a16="http://schemas.microsoft.com/office/drawing/2014/main" val="20002"/>
                    </a:ext>
                  </a:extLst>
                </a:gridCol>
                <a:gridCol w="1258215">
                  <a:extLst>
                    <a:ext uri="{9D8B030D-6E8A-4147-A177-3AD203B41FA5}">
                      <a16:colId xmlns:a16="http://schemas.microsoft.com/office/drawing/2014/main" val="20003"/>
                    </a:ext>
                  </a:extLst>
                </a:gridCol>
                <a:gridCol w="1258215">
                  <a:extLst>
                    <a:ext uri="{9D8B030D-6E8A-4147-A177-3AD203B41FA5}">
                      <a16:colId xmlns:a16="http://schemas.microsoft.com/office/drawing/2014/main" val="20004"/>
                    </a:ext>
                  </a:extLst>
                </a:gridCol>
                <a:gridCol w="1258215">
                  <a:extLst>
                    <a:ext uri="{9D8B030D-6E8A-4147-A177-3AD203B41FA5}">
                      <a16:colId xmlns:a16="http://schemas.microsoft.com/office/drawing/2014/main" val="1834479702"/>
                    </a:ext>
                  </a:extLst>
                </a:gridCol>
                <a:gridCol w="1258215">
                  <a:extLst>
                    <a:ext uri="{9D8B030D-6E8A-4147-A177-3AD203B41FA5}">
                      <a16:colId xmlns:a16="http://schemas.microsoft.com/office/drawing/2014/main" val="2962923656"/>
                    </a:ext>
                  </a:extLst>
                </a:gridCol>
              </a:tblGrid>
              <a:tr h="305713">
                <a:tc>
                  <a:txBody>
                    <a:bodyPr/>
                    <a:lstStyle>
                      <a:lvl1pPr marL="0" algn="l" defTabSz="457200" rtl="0" eaLnBrk="1" latinLnBrk="0" hangingPunct="1">
                        <a:defRPr sz="1800" b="1" kern="1200">
                          <a:solidFill>
                            <a:schemeClr val="lt1"/>
                          </a:solidFill>
                          <a:latin typeface="Arial"/>
                        </a:defRPr>
                      </a:lvl1pPr>
                      <a:lvl2pPr marL="457200" algn="l" defTabSz="457200" rtl="0" eaLnBrk="1" latinLnBrk="0" hangingPunct="1">
                        <a:defRPr sz="1800" b="1" kern="1200">
                          <a:solidFill>
                            <a:schemeClr val="lt1"/>
                          </a:solidFill>
                          <a:latin typeface="Arial"/>
                        </a:defRPr>
                      </a:lvl2pPr>
                      <a:lvl3pPr marL="914400" algn="l" defTabSz="457200" rtl="0" eaLnBrk="1" latinLnBrk="0" hangingPunct="1">
                        <a:defRPr sz="1800" b="1" kern="1200">
                          <a:solidFill>
                            <a:schemeClr val="lt1"/>
                          </a:solidFill>
                          <a:latin typeface="Arial"/>
                        </a:defRPr>
                      </a:lvl3pPr>
                      <a:lvl4pPr marL="1371600" algn="l" defTabSz="457200" rtl="0" eaLnBrk="1" latinLnBrk="0" hangingPunct="1">
                        <a:defRPr sz="1800" b="1" kern="1200">
                          <a:solidFill>
                            <a:schemeClr val="lt1"/>
                          </a:solidFill>
                          <a:latin typeface="Arial"/>
                        </a:defRPr>
                      </a:lvl4pPr>
                      <a:lvl5pPr marL="1828800" algn="l" defTabSz="457200" rtl="0" eaLnBrk="1" latinLnBrk="0" hangingPunct="1">
                        <a:defRPr sz="1800" b="1" kern="1200">
                          <a:solidFill>
                            <a:schemeClr val="lt1"/>
                          </a:solidFill>
                          <a:latin typeface="Arial"/>
                        </a:defRPr>
                      </a:lvl5pPr>
                      <a:lvl6pPr marL="2286000" algn="l" defTabSz="457200" rtl="0" eaLnBrk="1" latinLnBrk="0" hangingPunct="1">
                        <a:defRPr sz="1800" b="1" kern="1200">
                          <a:solidFill>
                            <a:schemeClr val="lt1"/>
                          </a:solidFill>
                          <a:latin typeface="Arial"/>
                        </a:defRPr>
                      </a:lvl6pPr>
                      <a:lvl7pPr marL="2743200" algn="l" defTabSz="457200" rtl="0" eaLnBrk="1" latinLnBrk="0" hangingPunct="1">
                        <a:defRPr sz="1800" b="1" kern="1200">
                          <a:solidFill>
                            <a:schemeClr val="lt1"/>
                          </a:solidFill>
                          <a:latin typeface="Arial"/>
                        </a:defRPr>
                      </a:lvl7pPr>
                      <a:lvl8pPr marL="3200400" algn="l" defTabSz="457200" rtl="0" eaLnBrk="1" latinLnBrk="0" hangingPunct="1">
                        <a:defRPr sz="1800" b="1" kern="1200">
                          <a:solidFill>
                            <a:schemeClr val="lt1"/>
                          </a:solidFill>
                          <a:latin typeface="Arial"/>
                        </a:defRPr>
                      </a:lvl8pPr>
                      <a:lvl9pPr marL="3657600" algn="l" defTabSz="457200" rtl="0" eaLnBrk="1" latinLnBrk="0" hangingPunct="1">
                        <a:defRPr sz="1800" b="1" kern="1200">
                          <a:solidFill>
                            <a:schemeClr val="lt1"/>
                          </a:solidFill>
                          <a:latin typeface="Arial"/>
                        </a:defRPr>
                      </a:lvl9pPr>
                    </a:lstStyle>
                    <a:p>
                      <a:r>
                        <a:rPr lang="nb-NO" sz="1600" b="0" dirty="0">
                          <a:solidFill>
                            <a:schemeClr val="tx1"/>
                          </a:solidFill>
                          <a:latin typeface="+mn-lt"/>
                        </a:rPr>
                        <a:t>Date &amp; time</a:t>
                      </a:r>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457200" rtl="0" eaLnBrk="1" latinLnBrk="0" hangingPunct="1">
                        <a:defRPr sz="1800" b="1" kern="1200">
                          <a:solidFill>
                            <a:schemeClr val="lt1"/>
                          </a:solidFill>
                          <a:latin typeface="Arial"/>
                        </a:defRPr>
                      </a:lvl1pPr>
                      <a:lvl2pPr marL="457200" algn="l" defTabSz="457200" rtl="0" eaLnBrk="1" latinLnBrk="0" hangingPunct="1">
                        <a:defRPr sz="1800" b="1" kern="1200">
                          <a:solidFill>
                            <a:schemeClr val="lt1"/>
                          </a:solidFill>
                          <a:latin typeface="Arial"/>
                        </a:defRPr>
                      </a:lvl2pPr>
                      <a:lvl3pPr marL="914400" algn="l" defTabSz="457200" rtl="0" eaLnBrk="1" latinLnBrk="0" hangingPunct="1">
                        <a:defRPr sz="1800" b="1" kern="1200">
                          <a:solidFill>
                            <a:schemeClr val="lt1"/>
                          </a:solidFill>
                          <a:latin typeface="Arial"/>
                        </a:defRPr>
                      </a:lvl3pPr>
                      <a:lvl4pPr marL="1371600" algn="l" defTabSz="457200" rtl="0" eaLnBrk="1" latinLnBrk="0" hangingPunct="1">
                        <a:defRPr sz="1800" b="1" kern="1200">
                          <a:solidFill>
                            <a:schemeClr val="lt1"/>
                          </a:solidFill>
                          <a:latin typeface="Arial"/>
                        </a:defRPr>
                      </a:lvl4pPr>
                      <a:lvl5pPr marL="1828800" algn="l" defTabSz="457200" rtl="0" eaLnBrk="1" latinLnBrk="0" hangingPunct="1">
                        <a:defRPr sz="1800" b="1" kern="1200">
                          <a:solidFill>
                            <a:schemeClr val="lt1"/>
                          </a:solidFill>
                          <a:latin typeface="Arial"/>
                        </a:defRPr>
                      </a:lvl5pPr>
                      <a:lvl6pPr marL="2286000" algn="l" defTabSz="457200" rtl="0" eaLnBrk="1" latinLnBrk="0" hangingPunct="1">
                        <a:defRPr sz="1800" b="1" kern="1200">
                          <a:solidFill>
                            <a:schemeClr val="lt1"/>
                          </a:solidFill>
                          <a:latin typeface="Arial"/>
                        </a:defRPr>
                      </a:lvl6pPr>
                      <a:lvl7pPr marL="2743200" algn="l" defTabSz="457200" rtl="0" eaLnBrk="1" latinLnBrk="0" hangingPunct="1">
                        <a:defRPr sz="1800" b="1" kern="1200">
                          <a:solidFill>
                            <a:schemeClr val="lt1"/>
                          </a:solidFill>
                          <a:latin typeface="Arial"/>
                        </a:defRPr>
                      </a:lvl7pPr>
                      <a:lvl8pPr marL="3200400" algn="l" defTabSz="457200" rtl="0" eaLnBrk="1" latinLnBrk="0" hangingPunct="1">
                        <a:defRPr sz="1800" b="1" kern="1200">
                          <a:solidFill>
                            <a:schemeClr val="lt1"/>
                          </a:solidFill>
                          <a:latin typeface="Arial"/>
                        </a:defRPr>
                      </a:lvl8pPr>
                      <a:lvl9pPr marL="3657600" algn="l" defTabSz="457200" rtl="0" eaLnBrk="1" latinLnBrk="0" hangingPunct="1">
                        <a:defRPr sz="1800" b="1" kern="1200">
                          <a:solidFill>
                            <a:schemeClr val="lt1"/>
                          </a:solidFill>
                          <a:latin typeface="Arial"/>
                        </a:defRPr>
                      </a:lvl9pPr>
                    </a:lstStyle>
                    <a:p>
                      <a:r>
                        <a:rPr lang="nb-NO" sz="1600" b="0" dirty="0">
                          <a:solidFill>
                            <a:schemeClr val="tx1"/>
                          </a:solidFill>
                          <a:latin typeface="+mn-lt"/>
                        </a:rPr>
                        <a:t>Date&amp; time</a:t>
                      </a:r>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457200" rtl="0" eaLnBrk="1" latinLnBrk="0" hangingPunct="1">
                        <a:defRPr sz="1800" b="1" kern="1200">
                          <a:solidFill>
                            <a:schemeClr val="lt1"/>
                          </a:solidFill>
                          <a:latin typeface="Arial"/>
                        </a:defRPr>
                      </a:lvl1pPr>
                      <a:lvl2pPr marL="457200" algn="l" defTabSz="457200" rtl="0" eaLnBrk="1" latinLnBrk="0" hangingPunct="1">
                        <a:defRPr sz="1800" b="1" kern="1200">
                          <a:solidFill>
                            <a:schemeClr val="lt1"/>
                          </a:solidFill>
                          <a:latin typeface="Arial"/>
                        </a:defRPr>
                      </a:lvl2pPr>
                      <a:lvl3pPr marL="914400" algn="l" defTabSz="457200" rtl="0" eaLnBrk="1" latinLnBrk="0" hangingPunct="1">
                        <a:defRPr sz="1800" b="1" kern="1200">
                          <a:solidFill>
                            <a:schemeClr val="lt1"/>
                          </a:solidFill>
                          <a:latin typeface="Arial"/>
                        </a:defRPr>
                      </a:lvl3pPr>
                      <a:lvl4pPr marL="1371600" algn="l" defTabSz="457200" rtl="0" eaLnBrk="1" latinLnBrk="0" hangingPunct="1">
                        <a:defRPr sz="1800" b="1" kern="1200">
                          <a:solidFill>
                            <a:schemeClr val="lt1"/>
                          </a:solidFill>
                          <a:latin typeface="Arial"/>
                        </a:defRPr>
                      </a:lvl4pPr>
                      <a:lvl5pPr marL="1828800" algn="l" defTabSz="457200" rtl="0" eaLnBrk="1" latinLnBrk="0" hangingPunct="1">
                        <a:defRPr sz="1800" b="1" kern="1200">
                          <a:solidFill>
                            <a:schemeClr val="lt1"/>
                          </a:solidFill>
                          <a:latin typeface="Arial"/>
                        </a:defRPr>
                      </a:lvl5pPr>
                      <a:lvl6pPr marL="2286000" algn="l" defTabSz="457200" rtl="0" eaLnBrk="1" latinLnBrk="0" hangingPunct="1">
                        <a:defRPr sz="1800" b="1" kern="1200">
                          <a:solidFill>
                            <a:schemeClr val="lt1"/>
                          </a:solidFill>
                          <a:latin typeface="Arial"/>
                        </a:defRPr>
                      </a:lvl6pPr>
                      <a:lvl7pPr marL="2743200" algn="l" defTabSz="457200" rtl="0" eaLnBrk="1" latinLnBrk="0" hangingPunct="1">
                        <a:defRPr sz="1800" b="1" kern="1200">
                          <a:solidFill>
                            <a:schemeClr val="lt1"/>
                          </a:solidFill>
                          <a:latin typeface="Arial"/>
                        </a:defRPr>
                      </a:lvl7pPr>
                      <a:lvl8pPr marL="3200400" algn="l" defTabSz="457200" rtl="0" eaLnBrk="1" latinLnBrk="0" hangingPunct="1">
                        <a:defRPr sz="1800" b="1" kern="1200">
                          <a:solidFill>
                            <a:schemeClr val="lt1"/>
                          </a:solidFill>
                          <a:latin typeface="Arial"/>
                        </a:defRPr>
                      </a:lvl8pPr>
                      <a:lvl9pPr marL="3657600" algn="l" defTabSz="457200" rtl="0" eaLnBrk="1" latinLnBrk="0" hangingPunct="1">
                        <a:defRPr sz="1800" b="1" kern="1200">
                          <a:solidFill>
                            <a:schemeClr val="lt1"/>
                          </a:solidFill>
                          <a:latin typeface="Arial"/>
                        </a:defRPr>
                      </a:lvl9pPr>
                    </a:lstStyle>
                    <a:p>
                      <a:r>
                        <a:rPr lang="nb-NO" sz="1600" b="0" dirty="0">
                          <a:solidFill>
                            <a:schemeClr val="tx1"/>
                          </a:solidFill>
                          <a:latin typeface="+mn-lt"/>
                        </a:rPr>
                        <a:t>Date &amp; time</a:t>
                      </a:r>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457200" rtl="0" eaLnBrk="1" latinLnBrk="0" hangingPunct="1">
                        <a:defRPr sz="1800" b="1" kern="1200">
                          <a:solidFill>
                            <a:schemeClr val="lt1"/>
                          </a:solidFill>
                          <a:latin typeface="Arial"/>
                        </a:defRPr>
                      </a:lvl1pPr>
                      <a:lvl2pPr marL="457200" algn="l" defTabSz="457200" rtl="0" eaLnBrk="1" latinLnBrk="0" hangingPunct="1">
                        <a:defRPr sz="1800" b="1" kern="1200">
                          <a:solidFill>
                            <a:schemeClr val="lt1"/>
                          </a:solidFill>
                          <a:latin typeface="Arial"/>
                        </a:defRPr>
                      </a:lvl2pPr>
                      <a:lvl3pPr marL="914400" algn="l" defTabSz="457200" rtl="0" eaLnBrk="1" latinLnBrk="0" hangingPunct="1">
                        <a:defRPr sz="1800" b="1" kern="1200">
                          <a:solidFill>
                            <a:schemeClr val="lt1"/>
                          </a:solidFill>
                          <a:latin typeface="Arial"/>
                        </a:defRPr>
                      </a:lvl3pPr>
                      <a:lvl4pPr marL="1371600" algn="l" defTabSz="457200" rtl="0" eaLnBrk="1" latinLnBrk="0" hangingPunct="1">
                        <a:defRPr sz="1800" b="1" kern="1200">
                          <a:solidFill>
                            <a:schemeClr val="lt1"/>
                          </a:solidFill>
                          <a:latin typeface="Arial"/>
                        </a:defRPr>
                      </a:lvl4pPr>
                      <a:lvl5pPr marL="1828800" algn="l" defTabSz="457200" rtl="0" eaLnBrk="1" latinLnBrk="0" hangingPunct="1">
                        <a:defRPr sz="1800" b="1" kern="1200">
                          <a:solidFill>
                            <a:schemeClr val="lt1"/>
                          </a:solidFill>
                          <a:latin typeface="Arial"/>
                        </a:defRPr>
                      </a:lvl5pPr>
                      <a:lvl6pPr marL="2286000" algn="l" defTabSz="457200" rtl="0" eaLnBrk="1" latinLnBrk="0" hangingPunct="1">
                        <a:defRPr sz="1800" b="1" kern="1200">
                          <a:solidFill>
                            <a:schemeClr val="lt1"/>
                          </a:solidFill>
                          <a:latin typeface="Arial"/>
                        </a:defRPr>
                      </a:lvl6pPr>
                      <a:lvl7pPr marL="2743200" algn="l" defTabSz="457200" rtl="0" eaLnBrk="1" latinLnBrk="0" hangingPunct="1">
                        <a:defRPr sz="1800" b="1" kern="1200">
                          <a:solidFill>
                            <a:schemeClr val="lt1"/>
                          </a:solidFill>
                          <a:latin typeface="Arial"/>
                        </a:defRPr>
                      </a:lvl7pPr>
                      <a:lvl8pPr marL="3200400" algn="l" defTabSz="457200" rtl="0" eaLnBrk="1" latinLnBrk="0" hangingPunct="1">
                        <a:defRPr sz="1800" b="1" kern="1200">
                          <a:solidFill>
                            <a:schemeClr val="lt1"/>
                          </a:solidFill>
                          <a:latin typeface="Arial"/>
                        </a:defRPr>
                      </a:lvl8pPr>
                      <a:lvl9pPr marL="3657600" algn="l" defTabSz="457200" rtl="0" eaLnBrk="1" latinLnBrk="0" hangingPunct="1">
                        <a:defRPr sz="1800" b="1" kern="1200">
                          <a:solidFill>
                            <a:schemeClr val="lt1"/>
                          </a:solidFill>
                          <a:latin typeface="Arial"/>
                        </a:defRPr>
                      </a:lvl9pPr>
                    </a:lstStyle>
                    <a:p>
                      <a:r>
                        <a:rPr lang="nb-NO" sz="1600" b="0" dirty="0">
                          <a:solidFill>
                            <a:schemeClr val="tx1"/>
                          </a:solidFill>
                          <a:latin typeface="+mn-lt"/>
                        </a:rPr>
                        <a:t>Date &amp; time</a:t>
                      </a:r>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457200" rtl="0" eaLnBrk="1" latinLnBrk="0" hangingPunct="1">
                        <a:defRPr sz="1800" b="1" kern="1200">
                          <a:solidFill>
                            <a:schemeClr val="lt1"/>
                          </a:solidFill>
                          <a:latin typeface="Arial"/>
                        </a:defRPr>
                      </a:lvl1pPr>
                      <a:lvl2pPr marL="457200" algn="l" defTabSz="457200" rtl="0" eaLnBrk="1" latinLnBrk="0" hangingPunct="1">
                        <a:defRPr sz="1800" b="1" kern="1200">
                          <a:solidFill>
                            <a:schemeClr val="lt1"/>
                          </a:solidFill>
                          <a:latin typeface="Arial"/>
                        </a:defRPr>
                      </a:lvl2pPr>
                      <a:lvl3pPr marL="914400" algn="l" defTabSz="457200" rtl="0" eaLnBrk="1" latinLnBrk="0" hangingPunct="1">
                        <a:defRPr sz="1800" b="1" kern="1200">
                          <a:solidFill>
                            <a:schemeClr val="lt1"/>
                          </a:solidFill>
                          <a:latin typeface="Arial"/>
                        </a:defRPr>
                      </a:lvl3pPr>
                      <a:lvl4pPr marL="1371600" algn="l" defTabSz="457200" rtl="0" eaLnBrk="1" latinLnBrk="0" hangingPunct="1">
                        <a:defRPr sz="1800" b="1" kern="1200">
                          <a:solidFill>
                            <a:schemeClr val="lt1"/>
                          </a:solidFill>
                          <a:latin typeface="Arial"/>
                        </a:defRPr>
                      </a:lvl4pPr>
                      <a:lvl5pPr marL="1828800" algn="l" defTabSz="457200" rtl="0" eaLnBrk="1" latinLnBrk="0" hangingPunct="1">
                        <a:defRPr sz="1800" b="1" kern="1200">
                          <a:solidFill>
                            <a:schemeClr val="lt1"/>
                          </a:solidFill>
                          <a:latin typeface="Arial"/>
                        </a:defRPr>
                      </a:lvl5pPr>
                      <a:lvl6pPr marL="2286000" algn="l" defTabSz="457200" rtl="0" eaLnBrk="1" latinLnBrk="0" hangingPunct="1">
                        <a:defRPr sz="1800" b="1" kern="1200">
                          <a:solidFill>
                            <a:schemeClr val="lt1"/>
                          </a:solidFill>
                          <a:latin typeface="Arial"/>
                        </a:defRPr>
                      </a:lvl6pPr>
                      <a:lvl7pPr marL="2743200" algn="l" defTabSz="457200" rtl="0" eaLnBrk="1" latinLnBrk="0" hangingPunct="1">
                        <a:defRPr sz="1800" b="1" kern="1200">
                          <a:solidFill>
                            <a:schemeClr val="lt1"/>
                          </a:solidFill>
                          <a:latin typeface="Arial"/>
                        </a:defRPr>
                      </a:lvl7pPr>
                      <a:lvl8pPr marL="3200400" algn="l" defTabSz="457200" rtl="0" eaLnBrk="1" latinLnBrk="0" hangingPunct="1">
                        <a:defRPr sz="1800" b="1" kern="1200">
                          <a:solidFill>
                            <a:schemeClr val="lt1"/>
                          </a:solidFill>
                          <a:latin typeface="Arial"/>
                        </a:defRPr>
                      </a:lvl8pPr>
                      <a:lvl9pPr marL="3657600" algn="l" defTabSz="457200" rtl="0" eaLnBrk="1" latinLnBrk="0" hangingPunct="1">
                        <a:defRPr sz="1800" b="1" kern="1200">
                          <a:solidFill>
                            <a:schemeClr val="lt1"/>
                          </a:solidFill>
                          <a:latin typeface="Arial"/>
                        </a:defRPr>
                      </a:lvl9pPr>
                    </a:lstStyle>
                    <a:p>
                      <a:r>
                        <a:rPr lang="nb-NO" sz="1600" b="0" dirty="0">
                          <a:solidFill>
                            <a:schemeClr val="tx1"/>
                          </a:solidFill>
                          <a:latin typeface="+mn-lt"/>
                        </a:rPr>
                        <a:t>Date &amp; time</a:t>
                      </a:r>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457200" rtl="0" eaLnBrk="1" latinLnBrk="0" hangingPunct="1">
                        <a:defRPr sz="1800" b="1" kern="1200">
                          <a:solidFill>
                            <a:schemeClr val="lt1"/>
                          </a:solidFill>
                          <a:latin typeface="Arial"/>
                        </a:defRPr>
                      </a:lvl1pPr>
                      <a:lvl2pPr marL="457200" algn="l" defTabSz="457200" rtl="0" eaLnBrk="1" latinLnBrk="0" hangingPunct="1">
                        <a:defRPr sz="1800" b="1" kern="1200">
                          <a:solidFill>
                            <a:schemeClr val="lt1"/>
                          </a:solidFill>
                          <a:latin typeface="Arial"/>
                        </a:defRPr>
                      </a:lvl2pPr>
                      <a:lvl3pPr marL="914400" algn="l" defTabSz="457200" rtl="0" eaLnBrk="1" latinLnBrk="0" hangingPunct="1">
                        <a:defRPr sz="1800" b="1" kern="1200">
                          <a:solidFill>
                            <a:schemeClr val="lt1"/>
                          </a:solidFill>
                          <a:latin typeface="Arial"/>
                        </a:defRPr>
                      </a:lvl3pPr>
                      <a:lvl4pPr marL="1371600" algn="l" defTabSz="457200" rtl="0" eaLnBrk="1" latinLnBrk="0" hangingPunct="1">
                        <a:defRPr sz="1800" b="1" kern="1200">
                          <a:solidFill>
                            <a:schemeClr val="lt1"/>
                          </a:solidFill>
                          <a:latin typeface="Arial"/>
                        </a:defRPr>
                      </a:lvl4pPr>
                      <a:lvl5pPr marL="1828800" algn="l" defTabSz="457200" rtl="0" eaLnBrk="1" latinLnBrk="0" hangingPunct="1">
                        <a:defRPr sz="1800" b="1" kern="1200">
                          <a:solidFill>
                            <a:schemeClr val="lt1"/>
                          </a:solidFill>
                          <a:latin typeface="Arial"/>
                        </a:defRPr>
                      </a:lvl5pPr>
                      <a:lvl6pPr marL="2286000" algn="l" defTabSz="457200" rtl="0" eaLnBrk="1" latinLnBrk="0" hangingPunct="1">
                        <a:defRPr sz="1800" b="1" kern="1200">
                          <a:solidFill>
                            <a:schemeClr val="lt1"/>
                          </a:solidFill>
                          <a:latin typeface="Arial"/>
                        </a:defRPr>
                      </a:lvl6pPr>
                      <a:lvl7pPr marL="2743200" algn="l" defTabSz="457200" rtl="0" eaLnBrk="1" latinLnBrk="0" hangingPunct="1">
                        <a:defRPr sz="1800" b="1" kern="1200">
                          <a:solidFill>
                            <a:schemeClr val="lt1"/>
                          </a:solidFill>
                          <a:latin typeface="Arial"/>
                        </a:defRPr>
                      </a:lvl7pPr>
                      <a:lvl8pPr marL="3200400" algn="l" defTabSz="457200" rtl="0" eaLnBrk="1" latinLnBrk="0" hangingPunct="1">
                        <a:defRPr sz="1800" b="1" kern="1200">
                          <a:solidFill>
                            <a:schemeClr val="lt1"/>
                          </a:solidFill>
                          <a:latin typeface="Arial"/>
                        </a:defRPr>
                      </a:lvl8pPr>
                      <a:lvl9pPr marL="3657600" algn="l" defTabSz="457200" rtl="0" eaLnBrk="1" latinLnBrk="0" hangingPunct="1">
                        <a:defRPr sz="1800" b="1" kern="1200">
                          <a:solidFill>
                            <a:schemeClr val="lt1"/>
                          </a:solidFill>
                          <a:latin typeface="Arial"/>
                        </a:defRPr>
                      </a:lvl9pPr>
                    </a:lstStyle>
                    <a:p>
                      <a:r>
                        <a:rPr lang="nb-NO" sz="1600" b="0" dirty="0">
                          <a:solidFill>
                            <a:schemeClr val="tx1"/>
                          </a:solidFill>
                          <a:latin typeface="+mn-lt"/>
                        </a:rPr>
                        <a:t>Date &amp; time</a:t>
                      </a:r>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457200" rtl="0" eaLnBrk="1" latinLnBrk="0" hangingPunct="1">
                        <a:defRPr sz="1800" b="1" kern="1200">
                          <a:solidFill>
                            <a:schemeClr val="lt1"/>
                          </a:solidFill>
                          <a:latin typeface="Arial"/>
                        </a:defRPr>
                      </a:lvl1pPr>
                      <a:lvl2pPr marL="457200" algn="l" defTabSz="457200" rtl="0" eaLnBrk="1" latinLnBrk="0" hangingPunct="1">
                        <a:defRPr sz="1800" b="1" kern="1200">
                          <a:solidFill>
                            <a:schemeClr val="lt1"/>
                          </a:solidFill>
                          <a:latin typeface="Arial"/>
                        </a:defRPr>
                      </a:lvl2pPr>
                      <a:lvl3pPr marL="914400" algn="l" defTabSz="457200" rtl="0" eaLnBrk="1" latinLnBrk="0" hangingPunct="1">
                        <a:defRPr sz="1800" b="1" kern="1200">
                          <a:solidFill>
                            <a:schemeClr val="lt1"/>
                          </a:solidFill>
                          <a:latin typeface="Arial"/>
                        </a:defRPr>
                      </a:lvl3pPr>
                      <a:lvl4pPr marL="1371600" algn="l" defTabSz="457200" rtl="0" eaLnBrk="1" latinLnBrk="0" hangingPunct="1">
                        <a:defRPr sz="1800" b="1" kern="1200">
                          <a:solidFill>
                            <a:schemeClr val="lt1"/>
                          </a:solidFill>
                          <a:latin typeface="Arial"/>
                        </a:defRPr>
                      </a:lvl4pPr>
                      <a:lvl5pPr marL="1828800" algn="l" defTabSz="457200" rtl="0" eaLnBrk="1" latinLnBrk="0" hangingPunct="1">
                        <a:defRPr sz="1800" b="1" kern="1200">
                          <a:solidFill>
                            <a:schemeClr val="lt1"/>
                          </a:solidFill>
                          <a:latin typeface="Arial"/>
                        </a:defRPr>
                      </a:lvl5pPr>
                      <a:lvl6pPr marL="2286000" algn="l" defTabSz="457200" rtl="0" eaLnBrk="1" latinLnBrk="0" hangingPunct="1">
                        <a:defRPr sz="1800" b="1" kern="1200">
                          <a:solidFill>
                            <a:schemeClr val="lt1"/>
                          </a:solidFill>
                          <a:latin typeface="Arial"/>
                        </a:defRPr>
                      </a:lvl6pPr>
                      <a:lvl7pPr marL="2743200" algn="l" defTabSz="457200" rtl="0" eaLnBrk="1" latinLnBrk="0" hangingPunct="1">
                        <a:defRPr sz="1800" b="1" kern="1200">
                          <a:solidFill>
                            <a:schemeClr val="lt1"/>
                          </a:solidFill>
                          <a:latin typeface="Arial"/>
                        </a:defRPr>
                      </a:lvl7pPr>
                      <a:lvl8pPr marL="3200400" algn="l" defTabSz="457200" rtl="0" eaLnBrk="1" latinLnBrk="0" hangingPunct="1">
                        <a:defRPr sz="1800" b="1" kern="1200">
                          <a:solidFill>
                            <a:schemeClr val="lt1"/>
                          </a:solidFill>
                          <a:latin typeface="Arial"/>
                        </a:defRPr>
                      </a:lvl8pPr>
                      <a:lvl9pPr marL="3657600" algn="l" defTabSz="457200" rtl="0" eaLnBrk="1" latinLnBrk="0" hangingPunct="1">
                        <a:defRPr sz="1800" b="1" kern="1200">
                          <a:solidFill>
                            <a:schemeClr val="lt1"/>
                          </a:solidFill>
                          <a:latin typeface="Arial"/>
                        </a:defRPr>
                      </a:lvl9pPr>
                    </a:lstStyle>
                    <a:p>
                      <a:r>
                        <a:rPr lang="nb-NO" sz="1600" b="0" dirty="0">
                          <a:solidFill>
                            <a:schemeClr val="tx1"/>
                          </a:solidFill>
                          <a:latin typeface="+mn-lt"/>
                        </a:rPr>
                        <a:t>Date &amp; time</a:t>
                      </a:r>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0"/>
                  </a:ext>
                </a:extLst>
              </a:tr>
              <a:tr h="305713">
                <a:tc>
                  <a:txBody>
                    <a:bodyPr/>
                    <a:lstStyle>
                      <a:lvl1pPr marL="0" algn="l" defTabSz="457200" rtl="0" eaLnBrk="1" latinLnBrk="0" hangingPunct="1">
                        <a:defRPr sz="1800" kern="1200">
                          <a:solidFill>
                            <a:schemeClr val="dk1"/>
                          </a:solidFill>
                          <a:latin typeface="Arial"/>
                        </a:defRPr>
                      </a:lvl1pPr>
                      <a:lvl2pPr marL="457200" algn="l" defTabSz="457200" rtl="0" eaLnBrk="1" latinLnBrk="0" hangingPunct="1">
                        <a:defRPr sz="1800" kern="1200">
                          <a:solidFill>
                            <a:schemeClr val="dk1"/>
                          </a:solidFill>
                          <a:latin typeface="Arial"/>
                        </a:defRPr>
                      </a:lvl2pPr>
                      <a:lvl3pPr marL="914400" algn="l" defTabSz="457200" rtl="0" eaLnBrk="1" latinLnBrk="0" hangingPunct="1">
                        <a:defRPr sz="1800" kern="1200">
                          <a:solidFill>
                            <a:schemeClr val="dk1"/>
                          </a:solidFill>
                          <a:latin typeface="Arial"/>
                        </a:defRPr>
                      </a:lvl3pPr>
                      <a:lvl4pPr marL="1371600" algn="l" defTabSz="457200" rtl="0" eaLnBrk="1" latinLnBrk="0" hangingPunct="1">
                        <a:defRPr sz="1800" kern="1200">
                          <a:solidFill>
                            <a:schemeClr val="dk1"/>
                          </a:solidFill>
                          <a:latin typeface="Arial"/>
                        </a:defRPr>
                      </a:lvl4pPr>
                      <a:lvl5pPr marL="1828800" algn="l" defTabSz="457200" rtl="0" eaLnBrk="1" latinLnBrk="0" hangingPunct="1">
                        <a:defRPr sz="1800" kern="1200">
                          <a:solidFill>
                            <a:schemeClr val="dk1"/>
                          </a:solidFill>
                          <a:latin typeface="Arial"/>
                        </a:defRPr>
                      </a:lvl5pPr>
                      <a:lvl6pPr marL="2286000" algn="l" defTabSz="457200" rtl="0" eaLnBrk="1" latinLnBrk="0" hangingPunct="1">
                        <a:defRPr sz="1800" kern="1200">
                          <a:solidFill>
                            <a:schemeClr val="dk1"/>
                          </a:solidFill>
                          <a:latin typeface="Arial"/>
                        </a:defRPr>
                      </a:lvl6pPr>
                      <a:lvl7pPr marL="2743200" algn="l" defTabSz="457200" rtl="0" eaLnBrk="1" latinLnBrk="0" hangingPunct="1">
                        <a:defRPr sz="1800" kern="1200">
                          <a:solidFill>
                            <a:schemeClr val="dk1"/>
                          </a:solidFill>
                          <a:latin typeface="Arial"/>
                        </a:defRPr>
                      </a:lvl7pPr>
                      <a:lvl8pPr marL="3200400" algn="l" defTabSz="457200" rtl="0" eaLnBrk="1" latinLnBrk="0" hangingPunct="1">
                        <a:defRPr sz="1800" kern="1200">
                          <a:solidFill>
                            <a:schemeClr val="dk1"/>
                          </a:solidFill>
                          <a:latin typeface="Arial"/>
                        </a:defRPr>
                      </a:lvl8pPr>
                      <a:lvl9pPr marL="3657600" algn="l" defTabSz="457200" rtl="0" eaLnBrk="1" latinLnBrk="0" hangingPunct="1">
                        <a:defRPr sz="1800" kern="1200">
                          <a:solidFill>
                            <a:schemeClr val="dk1"/>
                          </a:solidFill>
                          <a:latin typeface="Arial"/>
                        </a:defRPr>
                      </a:lvl9pPr>
                    </a:lstStyle>
                    <a:p>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457200" rtl="0" eaLnBrk="1" latinLnBrk="0" hangingPunct="1">
                        <a:defRPr sz="1800" kern="1200">
                          <a:solidFill>
                            <a:schemeClr val="dk1"/>
                          </a:solidFill>
                          <a:latin typeface="Arial"/>
                        </a:defRPr>
                      </a:lvl1pPr>
                      <a:lvl2pPr marL="457200" algn="l" defTabSz="457200" rtl="0" eaLnBrk="1" latinLnBrk="0" hangingPunct="1">
                        <a:defRPr sz="1800" kern="1200">
                          <a:solidFill>
                            <a:schemeClr val="dk1"/>
                          </a:solidFill>
                          <a:latin typeface="Arial"/>
                        </a:defRPr>
                      </a:lvl2pPr>
                      <a:lvl3pPr marL="914400" algn="l" defTabSz="457200" rtl="0" eaLnBrk="1" latinLnBrk="0" hangingPunct="1">
                        <a:defRPr sz="1800" kern="1200">
                          <a:solidFill>
                            <a:schemeClr val="dk1"/>
                          </a:solidFill>
                          <a:latin typeface="Arial"/>
                        </a:defRPr>
                      </a:lvl3pPr>
                      <a:lvl4pPr marL="1371600" algn="l" defTabSz="457200" rtl="0" eaLnBrk="1" latinLnBrk="0" hangingPunct="1">
                        <a:defRPr sz="1800" kern="1200">
                          <a:solidFill>
                            <a:schemeClr val="dk1"/>
                          </a:solidFill>
                          <a:latin typeface="Arial"/>
                        </a:defRPr>
                      </a:lvl4pPr>
                      <a:lvl5pPr marL="1828800" algn="l" defTabSz="457200" rtl="0" eaLnBrk="1" latinLnBrk="0" hangingPunct="1">
                        <a:defRPr sz="1800" kern="1200">
                          <a:solidFill>
                            <a:schemeClr val="dk1"/>
                          </a:solidFill>
                          <a:latin typeface="Arial"/>
                        </a:defRPr>
                      </a:lvl5pPr>
                      <a:lvl6pPr marL="2286000" algn="l" defTabSz="457200" rtl="0" eaLnBrk="1" latinLnBrk="0" hangingPunct="1">
                        <a:defRPr sz="1800" kern="1200">
                          <a:solidFill>
                            <a:schemeClr val="dk1"/>
                          </a:solidFill>
                          <a:latin typeface="Arial"/>
                        </a:defRPr>
                      </a:lvl6pPr>
                      <a:lvl7pPr marL="2743200" algn="l" defTabSz="457200" rtl="0" eaLnBrk="1" latinLnBrk="0" hangingPunct="1">
                        <a:defRPr sz="1800" kern="1200">
                          <a:solidFill>
                            <a:schemeClr val="dk1"/>
                          </a:solidFill>
                          <a:latin typeface="Arial"/>
                        </a:defRPr>
                      </a:lvl7pPr>
                      <a:lvl8pPr marL="3200400" algn="l" defTabSz="457200" rtl="0" eaLnBrk="1" latinLnBrk="0" hangingPunct="1">
                        <a:defRPr sz="1800" kern="1200">
                          <a:solidFill>
                            <a:schemeClr val="dk1"/>
                          </a:solidFill>
                          <a:latin typeface="Arial"/>
                        </a:defRPr>
                      </a:lvl8pPr>
                      <a:lvl9pPr marL="3657600" algn="l" defTabSz="457200" rtl="0" eaLnBrk="1" latinLnBrk="0" hangingPunct="1">
                        <a:defRPr sz="1800" kern="1200">
                          <a:solidFill>
                            <a:schemeClr val="dk1"/>
                          </a:solidFill>
                          <a:latin typeface="Arial"/>
                        </a:defRPr>
                      </a:lvl9pPr>
                    </a:lstStyle>
                    <a:p>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457200" rtl="0" eaLnBrk="1" latinLnBrk="0" hangingPunct="1">
                        <a:defRPr sz="1800" kern="1200">
                          <a:solidFill>
                            <a:schemeClr val="dk1"/>
                          </a:solidFill>
                          <a:latin typeface="Arial"/>
                        </a:defRPr>
                      </a:lvl1pPr>
                      <a:lvl2pPr marL="457200" algn="l" defTabSz="457200" rtl="0" eaLnBrk="1" latinLnBrk="0" hangingPunct="1">
                        <a:defRPr sz="1800" kern="1200">
                          <a:solidFill>
                            <a:schemeClr val="dk1"/>
                          </a:solidFill>
                          <a:latin typeface="Arial"/>
                        </a:defRPr>
                      </a:lvl2pPr>
                      <a:lvl3pPr marL="914400" algn="l" defTabSz="457200" rtl="0" eaLnBrk="1" latinLnBrk="0" hangingPunct="1">
                        <a:defRPr sz="1800" kern="1200">
                          <a:solidFill>
                            <a:schemeClr val="dk1"/>
                          </a:solidFill>
                          <a:latin typeface="Arial"/>
                        </a:defRPr>
                      </a:lvl3pPr>
                      <a:lvl4pPr marL="1371600" algn="l" defTabSz="457200" rtl="0" eaLnBrk="1" latinLnBrk="0" hangingPunct="1">
                        <a:defRPr sz="1800" kern="1200">
                          <a:solidFill>
                            <a:schemeClr val="dk1"/>
                          </a:solidFill>
                          <a:latin typeface="Arial"/>
                        </a:defRPr>
                      </a:lvl4pPr>
                      <a:lvl5pPr marL="1828800" algn="l" defTabSz="457200" rtl="0" eaLnBrk="1" latinLnBrk="0" hangingPunct="1">
                        <a:defRPr sz="1800" kern="1200">
                          <a:solidFill>
                            <a:schemeClr val="dk1"/>
                          </a:solidFill>
                          <a:latin typeface="Arial"/>
                        </a:defRPr>
                      </a:lvl5pPr>
                      <a:lvl6pPr marL="2286000" algn="l" defTabSz="457200" rtl="0" eaLnBrk="1" latinLnBrk="0" hangingPunct="1">
                        <a:defRPr sz="1800" kern="1200">
                          <a:solidFill>
                            <a:schemeClr val="dk1"/>
                          </a:solidFill>
                          <a:latin typeface="Arial"/>
                        </a:defRPr>
                      </a:lvl6pPr>
                      <a:lvl7pPr marL="2743200" algn="l" defTabSz="457200" rtl="0" eaLnBrk="1" latinLnBrk="0" hangingPunct="1">
                        <a:defRPr sz="1800" kern="1200">
                          <a:solidFill>
                            <a:schemeClr val="dk1"/>
                          </a:solidFill>
                          <a:latin typeface="Arial"/>
                        </a:defRPr>
                      </a:lvl7pPr>
                      <a:lvl8pPr marL="3200400" algn="l" defTabSz="457200" rtl="0" eaLnBrk="1" latinLnBrk="0" hangingPunct="1">
                        <a:defRPr sz="1800" kern="1200">
                          <a:solidFill>
                            <a:schemeClr val="dk1"/>
                          </a:solidFill>
                          <a:latin typeface="Arial"/>
                        </a:defRPr>
                      </a:lvl8pPr>
                      <a:lvl9pPr marL="3657600" algn="l" defTabSz="457200" rtl="0" eaLnBrk="1" latinLnBrk="0" hangingPunct="1">
                        <a:defRPr sz="1800" kern="1200">
                          <a:solidFill>
                            <a:schemeClr val="dk1"/>
                          </a:solidFill>
                          <a:latin typeface="Arial"/>
                        </a:defRPr>
                      </a:lvl9pPr>
                    </a:lstStyle>
                    <a:p>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457200" rtl="0" eaLnBrk="1" latinLnBrk="0" hangingPunct="1">
                        <a:defRPr sz="1800" kern="1200">
                          <a:solidFill>
                            <a:schemeClr val="dk1"/>
                          </a:solidFill>
                          <a:latin typeface="Arial"/>
                        </a:defRPr>
                      </a:lvl1pPr>
                      <a:lvl2pPr marL="457200" algn="l" defTabSz="457200" rtl="0" eaLnBrk="1" latinLnBrk="0" hangingPunct="1">
                        <a:defRPr sz="1800" kern="1200">
                          <a:solidFill>
                            <a:schemeClr val="dk1"/>
                          </a:solidFill>
                          <a:latin typeface="Arial"/>
                        </a:defRPr>
                      </a:lvl2pPr>
                      <a:lvl3pPr marL="914400" algn="l" defTabSz="457200" rtl="0" eaLnBrk="1" latinLnBrk="0" hangingPunct="1">
                        <a:defRPr sz="1800" kern="1200">
                          <a:solidFill>
                            <a:schemeClr val="dk1"/>
                          </a:solidFill>
                          <a:latin typeface="Arial"/>
                        </a:defRPr>
                      </a:lvl3pPr>
                      <a:lvl4pPr marL="1371600" algn="l" defTabSz="457200" rtl="0" eaLnBrk="1" latinLnBrk="0" hangingPunct="1">
                        <a:defRPr sz="1800" kern="1200">
                          <a:solidFill>
                            <a:schemeClr val="dk1"/>
                          </a:solidFill>
                          <a:latin typeface="Arial"/>
                        </a:defRPr>
                      </a:lvl4pPr>
                      <a:lvl5pPr marL="1828800" algn="l" defTabSz="457200" rtl="0" eaLnBrk="1" latinLnBrk="0" hangingPunct="1">
                        <a:defRPr sz="1800" kern="1200">
                          <a:solidFill>
                            <a:schemeClr val="dk1"/>
                          </a:solidFill>
                          <a:latin typeface="Arial"/>
                        </a:defRPr>
                      </a:lvl5pPr>
                      <a:lvl6pPr marL="2286000" algn="l" defTabSz="457200" rtl="0" eaLnBrk="1" latinLnBrk="0" hangingPunct="1">
                        <a:defRPr sz="1800" kern="1200">
                          <a:solidFill>
                            <a:schemeClr val="dk1"/>
                          </a:solidFill>
                          <a:latin typeface="Arial"/>
                        </a:defRPr>
                      </a:lvl6pPr>
                      <a:lvl7pPr marL="2743200" algn="l" defTabSz="457200" rtl="0" eaLnBrk="1" latinLnBrk="0" hangingPunct="1">
                        <a:defRPr sz="1800" kern="1200">
                          <a:solidFill>
                            <a:schemeClr val="dk1"/>
                          </a:solidFill>
                          <a:latin typeface="Arial"/>
                        </a:defRPr>
                      </a:lvl7pPr>
                      <a:lvl8pPr marL="3200400" algn="l" defTabSz="457200" rtl="0" eaLnBrk="1" latinLnBrk="0" hangingPunct="1">
                        <a:defRPr sz="1800" kern="1200">
                          <a:solidFill>
                            <a:schemeClr val="dk1"/>
                          </a:solidFill>
                          <a:latin typeface="Arial"/>
                        </a:defRPr>
                      </a:lvl8pPr>
                      <a:lvl9pPr marL="3657600" algn="l" defTabSz="457200" rtl="0" eaLnBrk="1" latinLnBrk="0" hangingPunct="1">
                        <a:defRPr sz="1800" kern="1200">
                          <a:solidFill>
                            <a:schemeClr val="dk1"/>
                          </a:solidFill>
                          <a:latin typeface="Arial"/>
                        </a:defRPr>
                      </a:lvl9pPr>
                    </a:lstStyle>
                    <a:p>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457200" rtl="0" eaLnBrk="1" latinLnBrk="0" hangingPunct="1">
                        <a:defRPr sz="1800" kern="1200">
                          <a:solidFill>
                            <a:schemeClr val="dk1"/>
                          </a:solidFill>
                          <a:latin typeface="Arial"/>
                        </a:defRPr>
                      </a:lvl1pPr>
                      <a:lvl2pPr marL="457200" algn="l" defTabSz="457200" rtl="0" eaLnBrk="1" latinLnBrk="0" hangingPunct="1">
                        <a:defRPr sz="1800" kern="1200">
                          <a:solidFill>
                            <a:schemeClr val="dk1"/>
                          </a:solidFill>
                          <a:latin typeface="Arial"/>
                        </a:defRPr>
                      </a:lvl2pPr>
                      <a:lvl3pPr marL="914400" algn="l" defTabSz="457200" rtl="0" eaLnBrk="1" latinLnBrk="0" hangingPunct="1">
                        <a:defRPr sz="1800" kern="1200">
                          <a:solidFill>
                            <a:schemeClr val="dk1"/>
                          </a:solidFill>
                          <a:latin typeface="Arial"/>
                        </a:defRPr>
                      </a:lvl3pPr>
                      <a:lvl4pPr marL="1371600" algn="l" defTabSz="457200" rtl="0" eaLnBrk="1" latinLnBrk="0" hangingPunct="1">
                        <a:defRPr sz="1800" kern="1200">
                          <a:solidFill>
                            <a:schemeClr val="dk1"/>
                          </a:solidFill>
                          <a:latin typeface="Arial"/>
                        </a:defRPr>
                      </a:lvl4pPr>
                      <a:lvl5pPr marL="1828800" algn="l" defTabSz="457200" rtl="0" eaLnBrk="1" latinLnBrk="0" hangingPunct="1">
                        <a:defRPr sz="1800" kern="1200">
                          <a:solidFill>
                            <a:schemeClr val="dk1"/>
                          </a:solidFill>
                          <a:latin typeface="Arial"/>
                        </a:defRPr>
                      </a:lvl5pPr>
                      <a:lvl6pPr marL="2286000" algn="l" defTabSz="457200" rtl="0" eaLnBrk="1" latinLnBrk="0" hangingPunct="1">
                        <a:defRPr sz="1800" kern="1200">
                          <a:solidFill>
                            <a:schemeClr val="dk1"/>
                          </a:solidFill>
                          <a:latin typeface="Arial"/>
                        </a:defRPr>
                      </a:lvl6pPr>
                      <a:lvl7pPr marL="2743200" algn="l" defTabSz="457200" rtl="0" eaLnBrk="1" latinLnBrk="0" hangingPunct="1">
                        <a:defRPr sz="1800" kern="1200">
                          <a:solidFill>
                            <a:schemeClr val="dk1"/>
                          </a:solidFill>
                          <a:latin typeface="Arial"/>
                        </a:defRPr>
                      </a:lvl7pPr>
                      <a:lvl8pPr marL="3200400" algn="l" defTabSz="457200" rtl="0" eaLnBrk="1" latinLnBrk="0" hangingPunct="1">
                        <a:defRPr sz="1800" kern="1200">
                          <a:solidFill>
                            <a:schemeClr val="dk1"/>
                          </a:solidFill>
                          <a:latin typeface="Arial"/>
                        </a:defRPr>
                      </a:lvl8pPr>
                      <a:lvl9pPr marL="3657600" algn="l" defTabSz="457200" rtl="0" eaLnBrk="1" latinLnBrk="0" hangingPunct="1">
                        <a:defRPr sz="1800" kern="1200">
                          <a:solidFill>
                            <a:schemeClr val="dk1"/>
                          </a:solidFill>
                          <a:latin typeface="Arial"/>
                        </a:defRPr>
                      </a:lvl9pPr>
                    </a:lstStyle>
                    <a:p>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457200" rtl="0" eaLnBrk="1" latinLnBrk="0" hangingPunct="1">
                        <a:defRPr sz="1800" kern="1200">
                          <a:solidFill>
                            <a:schemeClr val="dk1"/>
                          </a:solidFill>
                          <a:latin typeface="Arial"/>
                        </a:defRPr>
                      </a:lvl1pPr>
                      <a:lvl2pPr marL="457200" algn="l" defTabSz="457200" rtl="0" eaLnBrk="1" latinLnBrk="0" hangingPunct="1">
                        <a:defRPr sz="1800" kern="1200">
                          <a:solidFill>
                            <a:schemeClr val="dk1"/>
                          </a:solidFill>
                          <a:latin typeface="Arial"/>
                        </a:defRPr>
                      </a:lvl2pPr>
                      <a:lvl3pPr marL="914400" algn="l" defTabSz="457200" rtl="0" eaLnBrk="1" latinLnBrk="0" hangingPunct="1">
                        <a:defRPr sz="1800" kern="1200">
                          <a:solidFill>
                            <a:schemeClr val="dk1"/>
                          </a:solidFill>
                          <a:latin typeface="Arial"/>
                        </a:defRPr>
                      </a:lvl3pPr>
                      <a:lvl4pPr marL="1371600" algn="l" defTabSz="457200" rtl="0" eaLnBrk="1" latinLnBrk="0" hangingPunct="1">
                        <a:defRPr sz="1800" kern="1200">
                          <a:solidFill>
                            <a:schemeClr val="dk1"/>
                          </a:solidFill>
                          <a:latin typeface="Arial"/>
                        </a:defRPr>
                      </a:lvl4pPr>
                      <a:lvl5pPr marL="1828800" algn="l" defTabSz="457200" rtl="0" eaLnBrk="1" latinLnBrk="0" hangingPunct="1">
                        <a:defRPr sz="1800" kern="1200">
                          <a:solidFill>
                            <a:schemeClr val="dk1"/>
                          </a:solidFill>
                          <a:latin typeface="Arial"/>
                        </a:defRPr>
                      </a:lvl5pPr>
                      <a:lvl6pPr marL="2286000" algn="l" defTabSz="457200" rtl="0" eaLnBrk="1" latinLnBrk="0" hangingPunct="1">
                        <a:defRPr sz="1800" kern="1200">
                          <a:solidFill>
                            <a:schemeClr val="dk1"/>
                          </a:solidFill>
                          <a:latin typeface="Arial"/>
                        </a:defRPr>
                      </a:lvl6pPr>
                      <a:lvl7pPr marL="2743200" algn="l" defTabSz="457200" rtl="0" eaLnBrk="1" latinLnBrk="0" hangingPunct="1">
                        <a:defRPr sz="1800" kern="1200">
                          <a:solidFill>
                            <a:schemeClr val="dk1"/>
                          </a:solidFill>
                          <a:latin typeface="Arial"/>
                        </a:defRPr>
                      </a:lvl7pPr>
                      <a:lvl8pPr marL="3200400" algn="l" defTabSz="457200" rtl="0" eaLnBrk="1" latinLnBrk="0" hangingPunct="1">
                        <a:defRPr sz="1800" kern="1200">
                          <a:solidFill>
                            <a:schemeClr val="dk1"/>
                          </a:solidFill>
                          <a:latin typeface="Arial"/>
                        </a:defRPr>
                      </a:lvl8pPr>
                      <a:lvl9pPr marL="3657600" algn="l" defTabSz="457200" rtl="0" eaLnBrk="1" latinLnBrk="0" hangingPunct="1">
                        <a:defRPr sz="1800" kern="1200">
                          <a:solidFill>
                            <a:schemeClr val="dk1"/>
                          </a:solidFill>
                          <a:latin typeface="Arial"/>
                        </a:defRPr>
                      </a:lvl9pPr>
                    </a:lstStyle>
                    <a:p>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457200" rtl="0" eaLnBrk="1" latinLnBrk="0" hangingPunct="1">
                        <a:defRPr sz="1800" kern="1200">
                          <a:solidFill>
                            <a:schemeClr val="dk1"/>
                          </a:solidFill>
                          <a:latin typeface="Arial"/>
                        </a:defRPr>
                      </a:lvl1pPr>
                      <a:lvl2pPr marL="457200" algn="l" defTabSz="457200" rtl="0" eaLnBrk="1" latinLnBrk="0" hangingPunct="1">
                        <a:defRPr sz="1800" kern="1200">
                          <a:solidFill>
                            <a:schemeClr val="dk1"/>
                          </a:solidFill>
                          <a:latin typeface="Arial"/>
                        </a:defRPr>
                      </a:lvl2pPr>
                      <a:lvl3pPr marL="914400" algn="l" defTabSz="457200" rtl="0" eaLnBrk="1" latinLnBrk="0" hangingPunct="1">
                        <a:defRPr sz="1800" kern="1200">
                          <a:solidFill>
                            <a:schemeClr val="dk1"/>
                          </a:solidFill>
                          <a:latin typeface="Arial"/>
                        </a:defRPr>
                      </a:lvl3pPr>
                      <a:lvl4pPr marL="1371600" algn="l" defTabSz="457200" rtl="0" eaLnBrk="1" latinLnBrk="0" hangingPunct="1">
                        <a:defRPr sz="1800" kern="1200">
                          <a:solidFill>
                            <a:schemeClr val="dk1"/>
                          </a:solidFill>
                          <a:latin typeface="Arial"/>
                        </a:defRPr>
                      </a:lvl4pPr>
                      <a:lvl5pPr marL="1828800" algn="l" defTabSz="457200" rtl="0" eaLnBrk="1" latinLnBrk="0" hangingPunct="1">
                        <a:defRPr sz="1800" kern="1200">
                          <a:solidFill>
                            <a:schemeClr val="dk1"/>
                          </a:solidFill>
                          <a:latin typeface="Arial"/>
                        </a:defRPr>
                      </a:lvl5pPr>
                      <a:lvl6pPr marL="2286000" algn="l" defTabSz="457200" rtl="0" eaLnBrk="1" latinLnBrk="0" hangingPunct="1">
                        <a:defRPr sz="1800" kern="1200">
                          <a:solidFill>
                            <a:schemeClr val="dk1"/>
                          </a:solidFill>
                          <a:latin typeface="Arial"/>
                        </a:defRPr>
                      </a:lvl6pPr>
                      <a:lvl7pPr marL="2743200" algn="l" defTabSz="457200" rtl="0" eaLnBrk="1" latinLnBrk="0" hangingPunct="1">
                        <a:defRPr sz="1800" kern="1200">
                          <a:solidFill>
                            <a:schemeClr val="dk1"/>
                          </a:solidFill>
                          <a:latin typeface="Arial"/>
                        </a:defRPr>
                      </a:lvl7pPr>
                      <a:lvl8pPr marL="3200400" algn="l" defTabSz="457200" rtl="0" eaLnBrk="1" latinLnBrk="0" hangingPunct="1">
                        <a:defRPr sz="1800" kern="1200">
                          <a:solidFill>
                            <a:schemeClr val="dk1"/>
                          </a:solidFill>
                          <a:latin typeface="Arial"/>
                        </a:defRPr>
                      </a:lvl8pPr>
                      <a:lvl9pPr marL="3657600" algn="l" defTabSz="457200" rtl="0" eaLnBrk="1" latinLnBrk="0" hangingPunct="1">
                        <a:defRPr sz="1800" kern="1200">
                          <a:solidFill>
                            <a:schemeClr val="dk1"/>
                          </a:solidFill>
                          <a:latin typeface="Arial"/>
                        </a:defRPr>
                      </a:lvl9pPr>
                    </a:lstStyle>
                    <a:p>
                      <a:endParaRPr lang="en-US" sz="1600" b="0" dirty="0">
                        <a:solidFill>
                          <a:schemeClr val="tx1"/>
                        </a:solidFill>
                        <a:latin typeface="+mn-lt"/>
                      </a:endParaRPr>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916027"/>
                  </a:ext>
                </a:extLst>
              </a:tr>
            </a:tbl>
          </a:graphicData>
        </a:graphic>
      </p:graphicFrame>
      <p:sp>
        <p:nvSpPr>
          <p:cNvPr id="7" name="Plassholder for tekst 6">
            <a:extLst>
              <a:ext uri="{FF2B5EF4-FFF2-40B4-BE49-F238E27FC236}">
                <a16:creationId xmlns:a16="http://schemas.microsoft.com/office/drawing/2014/main" id="{BEAEF6F9-A9AC-4D16-A3BB-68DE9D92BDF6}"/>
              </a:ext>
            </a:extLst>
          </p:cNvPr>
          <p:cNvSpPr txBox="1">
            <a:spLocks/>
          </p:cNvSpPr>
          <p:nvPr/>
        </p:nvSpPr>
        <p:spPr>
          <a:xfrm>
            <a:off x="365328" y="5281750"/>
            <a:ext cx="7631978" cy="270470"/>
          </a:xfrm>
          <a:prstGeom prst="rect">
            <a:avLst/>
          </a:prstGeom>
        </p:spPr>
        <p:txBody>
          <a:bodyPr vert="horz"/>
          <a:lstStyle>
            <a:lvl1pPr marL="0" marR="0" indent="0" algn="l" defTabSz="457200" rtl="0" eaLnBrk="1" fontAlgn="auto" latinLnBrk="0" hangingPunct="1">
              <a:lnSpc>
                <a:spcPct val="100000"/>
              </a:lnSpc>
              <a:spcBef>
                <a:spcPts val="300"/>
              </a:spcBef>
              <a:spcAft>
                <a:spcPts val="100"/>
              </a:spcAft>
              <a:buClrTx/>
              <a:buSzTx/>
              <a:buFont typeface="Arial"/>
              <a:buNone/>
              <a:tabLst/>
              <a:defRPr lang="en-US" sz="1400" b="1" kern="1200">
                <a:solidFill>
                  <a:schemeClr val="bg2"/>
                </a:solidFill>
                <a:latin typeface="+mn-lt"/>
                <a:ea typeface="+mn-ea"/>
                <a:cs typeface="+mn-cs"/>
              </a:defRPr>
            </a:lvl1pPr>
            <a:lvl2pPr marL="180000" indent="-180000" algn="l" defTabSz="457200" rtl="0" eaLnBrk="1" latinLnBrk="0" hangingPunct="1">
              <a:lnSpc>
                <a:spcPct val="100000"/>
              </a:lnSpc>
              <a:spcBef>
                <a:spcPts val="300"/>
              </a:spcBef>
              <a:spcAft>
                <a:spcPts val="100"/>
              </a:spcAft>
              <a:buClr>
                <a:schemeClr val="tx1"/>
              </a:buClr>
              <a:buFont typeface="Arial"/>
              <a:buChar char="•"/>
              <a:defRPr sz="1400" kern="1200">
                <a:solidFill>
                  <a:srgbClr val="000000"/>
                </a:solidFill>
                <a:latin typeface="+mn-lt"/>
                <a:ea typeface="+mn-ea"/>
                <a:cs typeface="+mn-cs"/>
              </a:defRPr>
            </a:lvl2pPr>
            <a:lvl3pPr marL="540000" indent="-228600" algn="l" defTabSz="457200" rtl="0" eaLnBrk="1" latinLnBrk="0" hangingPunct="1">
              <a:lnSpc>
                <a:spcPct val="100000"/>
              </a:lnSpc>
              <a:spcBef>
                <a:spcPts val="300"/>
              </a:spcBef>
              <a:spcAft>
                <a:spcPts val="100"/>
              </a:spcAft>
              <a:buClr>
                <a:schemeClr val="tx2"/>
              </a:buClr>
              <a:buFont typeface="Lucida Grande"/>
              <a:buChar char="-"/>
              <a:defRPr sz="1400" kern="1200" baseline="0">
                <a:solidFill>
                  <a:srgbClr val="000000"/>
                </a:solidFill>
                <a:latin typeface="+mn-lt"/>
                <a:ea typeface="+mn-ea"/>
                <a:cs typeface="+mn-cs"/>
              </a:defRPr>
            </a:lvl3pPr>
            <a:lvl4pPr marL="1080000" indent="-180000" algn="l" defTabSz="457200" rtl="0" eaLnBrk="1" latinLnBrk="0" hangingPunct="1">
              <a:lnSpc>
                <a:spcPct val="100000"/>
              </a:lnSpc>
              <a:spcBef>
                <a:spcPts val="300"/>
              </a:spcBef>
              <a:spcAft>
                <a:spcPts val="100"/>
              </a:spcAft>
              <a:buClr>
                <a:schemeClr val="tx1"/>
              </a:buClr>
              <a:buFont typeface="Arial"/>
              <a:buChar char="•"/>
              <a:defRPr sz="1200" kern="1200" baseline="0">
                <a:solidFill>
                  <a:schemeClr val="bg2"/>
                </a:solidFill>
                <a:latin typeface="+mn-lt"/>
                <a:ea typeface="+mn-ea"/>
                <a:cs typeface="+mn-cs"/>
              </a:defRPr>
            </a:lvl4pPr>
            <a:lvl5pPr marL="1620000" indent="-180000" algn="l" defTabSz="457200" rtl="0" eaLnBrk="1" latinLnBrk="0" hangingPunct="1">
              <a:lnSpc>
                <a:spcPct val="100000"/>
              </a:lnSpc>
              <a:spcBef>
                <a:spcPts val="300"/>
              </a:spcBef>
              <a:spcAft>
                <a:spcPts val="100"/>
              </a:spcAft>
              <a:buClr>
                <a:schemeClr val="tx2"/>
              </a:buClr>
              <a:buFont typeface="Lucida Grande"/>
              <a:buChar char="-"/>
              <a:defRPr sz="1200" kern="1200">
                <a:solidFill>
                  <a:schemeClr val="bg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None/>
            </a:pPr>
            <a:r>
              <a:rPr lang="en-US" sz="1800" dirty="0"/>
              <a:t>Meeting schedule</a:t>
            </a:r>
          </a:p>
        </p:txBody>
      </p:sp>
      <p:grpSp>
        <p:nvGrpSpPr>
          <p:cNvPr id="8" name="Gruppe 7">
            <a:extLst>
              <a:ext uri="{FF2B5EF4-FFF2-40B4-BE49-F238E27FC236}">
                <a16:creationId xmlns:a16="http://schemas.microsoft.com/office/drawing/2014/main" id="{BE7AC86F-68D7-4482-9D31-32D3673195BF}"/>
              </a:ext>
            </a:extLst>
          </p:cNvPr>
          <p:cNvGrpSpPr/>
          <p:nvPr/>
        </p:nvGrpSpPr>
        <p:grpSpPr>
          <a:xfrm>
            <a:off x="1199456" y="6583700"/>
            <a:ext cx="1147299" cy="147158"/>
            <a:chOff x="1199456" y="6594210"/>
            <a:chExt cx="1147299" cy="147158"/>
          </a:xfrm>
        </p:grpSpPr>
        <p:sp>
          <p:nvSpPr>
            <p:cNvPr id="9" name="Pil: femkant 8">
              <a:extLst>
                <a:ext uri="{FF2B5EF4-FFF2-40B4-BE49-F238E27FC236}">
                  <a16:creationId xmlns:a16="http://schemas.microsoft.com/office/drawing/2014/main" id="{EF4B7D14-2FEB-47CD-8461-58194FC10BAF}"/>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10" name="Pil: vinkeltegn 9">
              <a:extLst>
                <a:ext uri="{FF2B5EF4-FFF2-40B4-BE49-F238E27FC236}">
                  <a16:creationId xmlns:a16="http://schemas.microsoft.com/office/drawing/2014/main" id="{0DA510FF-5271-4FE5-BC32-62BA3A1BBDE0}"/>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1" name="Pil: vinkeltegn 10">
              <a:extLst>
                <a:ext uri="{FF2B5EF4-FFF2-40B4-BE49-F238E27FC236}">
                  <a16:creationId xmlns:a16="http://schemas.microsoft.com/office/drawing/2014/main" id="{60078845-6CA0-454F-920E-96500F576A78}"/>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2" name="Pil: vinkeltegn 11">
              <a:extLst>
                <a:ext uri="{FF2B5EF4-FFF2-40B4-BE49-F238E27FC236}">
                  <a16:creationId xmlns:a16="http://schemas.microsoft.com/office/drawing/2014/main" id="{1612387E-42C7-438E-8730-42503DD02977}"/>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extLst>
      <p:ext uri="{BB962C8B-B14F-4D97-AF65-F5344CB8AC3E}">
        <p14:creationId xmlns:p14="http://schemas.microsoft.com/office/powerpoint/2010/main" val="395279077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9314" name="Rectangle 2"/>
          <p:cNvSpPr>
            <a:spLocks noGrp="1" noChangeArrowheads="1"/>
          </p:cNvSpPr>
          <p:nvPr>
            <p:ph type="title"/>
          </p:nvPr>
        </p:nvSpPr>
        <p:spPr>
          <a:xfrm>
            <a:off x="263353" y="274639"/>
            <a:ext cx="10009362" cy="777875"/>
          </a:xfrm>
        </p:spPr>
        <p:txBody>
          <a:bodyPr/>
          <a:lstStyle/>
          <a:p>
            <a:pPr eaLnBrk="1" hangingPunct="1">
              <a:spcAft>
                <a:spcPct val="50000"/>
              </a:spcAft>
            </a:pPr>
            <a:r>
              <a:rPr lang="en-US" sz="3200" dirty="0">
                <a:solidFill>
                  <a:srgbClr val="1F4268"/>
                </a:solidFill>
              </a:rPr>
              <a:t>Risk factors</a:t>
            </a:r>
            <a:br>
              <a:rPr dirty="0"/>
            </a:br>
            <a:r>
              <a:rPr lang="en-US" sz="1800" dirty="0">
                <a:solidFill>
                  <a:srgbClr val="1F4268"/>
                </a:solidFill>
              </a:rPr>
              <a:t>Which important factors can impact the project’s progress and success  </a:t>
            </a:r>
            <a:endParaRPr lang="en-US" sz="3200" dirty="0">
              <a:solidFill>
                <a:srgbClr val="1F4268"/>
              </a:solidFill>
            </a:endParaRPr>
          </a:p>
        </p:txBody>
      </p:sp>
      <p:graphicFrame>
        <p:nvGraphicFramePr>
          <p:cNvPr id="3" name="Plassholder for innhold 2"/>
          <p:cNvGraphicFramePr>
            <a:graphicFrameLocks noGrp="1"/>
          </p:cNvGraphicFramePr>
          <p:nvPr>
            <p:ph idx="1"/>
            <p:extLst>
              <p:ext uri="{D42A27DB-BD31-4B8C-83A1-F6EECF244321}">
                <p14:modId xmlns:p14="http://schemas.microsoft.com/office/powerpoint/2010/main" val="3163278040"/>
              </p:ext>
            </p:extLst>
          </p:nvPr>
        </p:nvGraphicFramePr>
        <p:xfrm>
          <a:off x="551384" y="2469723"/>
          <a:ext cx="8915400" cy="3337560"/>
        </p:xfrm>
        <a:graphic>
          <a:graphicData uri="http://schemas.openxmlformats.org/drawingml/2006/table">
            <a:tbl>
              <a:tblPr bandRow="1">
                <a:tableStyleId>{1E171933-4619-4E11-9A3F-F7608DF75F80}</a:tableStyleId>
              </a:tblPr>
              <a:tblGrid>
                <a:gridCol w="3551312">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3851920">
                  <a:extLst>
                    <a:ext uri="{9D8B030D-6E8A-4147-A177-3AD203B41FA5}">
                      <a16:colId xmlns:a16="http://schemas.microsoft.com/office/drawing/2014/main" val="20002"/>
                    </a:ext>
                  </a:extLst>
                </a:gridCol>
              </a:tblGrid>
              <a:tr h="370840">
                <a:tc>
                  <a:txBody>
                    <a:bodyPr/>
                    <a:lstStyle/>
                    <a:p>
                      <a:r>
                        <a:rPr lang="nb-NO" dirty="0"/>
                        <a:t>Risk f</a:t>
                      </a:r>
                      <a:r>
                        <a:rPr dirty="0"/>
                        <a:t>actors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dirty="0"/>
                        <a:t>Criticality</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dirty="0"/>
                        <a:t>What should be done (action</a:t>
                      </a:r>
                      <a:r>
                        <a:rPr lang="nb-NO" dirty="0"/>
                        <a:t>s</a:t>
                      </a:r>
                      <a:r>
                        <a:rPr dirty="0"/>
                        <a:t>)</a:t>
                      </a: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0840">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0840">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0840">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lang="nb-NO"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
        <p:nvSpPr>
          <p:cNvPr id="4" name="TekstSylinder 3"/>
          <p:cNvSpPr txBox="1"/>
          <p:nvPr/>
        </p:nvSpPr>
        <p:spPr>
          <a:xfrm>
            <a:off x="439666" y="5850952"/>
            <a:ext cx="4209425" cy="646331"/>
          </a:xfrm>
          <a:prstGeom prst="rect">
            <a:avLst/>
          </a:prstGeom>
          <a:noFill/>
        </p:spPr>
        <p:txBody>
          <a:bodyPr wrap="square" rtlCol="0">
            <a:spAutoFit/>
          </a:bodyPr>
          <a:lstStyle/>
          <a:p>
            <a:r>
              <a:rPr lang="en-US" dirty="0"/>
              <a:t>Criticality scale: 1-5, 5 is most severe.</a:t>
            </a:r>
          </a:p>
          <a:p>
            <a:endParaRPr lang="en-US" dirty="0"/>
          </a:p>
        </p:txBody>
      </p:sp>
      <p:sp>
        <p:nvSpPr>
          <p:cNvPr id="11" name="TekstSylinder 10"/>
          <p:cNvSpPr txBox="1"/>
          <p:nvPr/>
        </p:nvSpPr>
        <p:spPr>
          <a:xfrm>
            <a:off x="502296" y="1164287"/>
            <a:ext cx="3775393" cy="369332"/>
          </a:xfrm>
          <a:prstGeom prst="rect">
            <a:avLst/>
          </a:prstGeom>
          <a:noFill/>
        </p:spPr>
        <p:txBody>
          <a:bodyPr wrap="none" rtlCol="0">
            <a:spAutoFit/>
          </a:bodyPr>
          <a:lstStyle/>
          <a:p>
            <a:r>
              <a:rPr lang="en-US"/>
              <a:t>Probability of successful execution:</a:t>
            </a:r>
          </a:p>
        </p:txBody>
      </p:sp>
      <p:graphicFrame>
        <p:nvGraphicFramePr>
          <p:cNvPr id="12" name="Tabell 11"/>
          <p:cNvGraphicFramePr>
            <a:graphicFrameLocks noGrp="1"/>
          </p:cNvGraphicFramePr>
          <p:nvPr>
            <p:extLst>
              <p:ext uri="{D42A27DB-BD31-4B8C-83A1-F6EECF244321}">
                <p14:modId xmlns:p14="http://schemas.microsoft.com/office/powerpoint/2010/main" val="2793676516"/>
              </p:ext>
            </p:extLst>
          </p:nvPr>
        </p:nvGraphicFramePr>
        <p:xfrm>
          <a:off x="574304" y="1584027"/>
          <a:ext cx="7586980" cy="741680"/>
        </p:xfrm>
        <a:graphic>
          <a:graphicData uri="http://schemas.openxmlformats.org/drawingml/2006/table">
            <a:tbl>
              <a:tblPr>
                <a:tableStyleId>{93296810-A885-4BE3-A3E7-6D5BEEA58F35}</a:tableStyleId>
              </a:tblPr>
              <a:tblGrid>
                <a:gridCol w="210058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370840">
                <a:tc>
                  <a:txBody>
                    <a:bodyPr/>
                    <a:lstStyle/>
                    <a:p>
                      <a:pPr marL="0" algn="l" defTabSz="914400" rtl="0" eaLnBrk="1" latinLnBrk="0" hangingPunct="1"/>
                      <a:r>
                        <a:rPr lang="en-US" sz="1800" kern="1200" dirty="0">
                          <a:solidFill>
                            <a:schemeClr val="dk1"/>
                          </a:solidFill>
                          <a:latin typeface="+mn-lt"/>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endParaRPr lang="nb-NO"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marL="0" algn="l" defTabSz="914400" rtl="0" eaLnBrk="1" latinLnBrk="0" hangingPunct="1"/>
                      <a:r>
                        <a:rPr lang="en-US" sz="1800" kern="1200" dirty="0">
                          <a:solidFill>
                            <a:schemeClr val="dk1"/>
                          </a:solidFill>
                          <a:latin typeface="+mn-lt"/>
                        </a:rPr>
                        <a:t>Probability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endParaRPr lang="nb-NO"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endParaRPr lang="nb-NO"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b-N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pSp>
        <p:nvGrpSpPr>
          <p:cNvPr id="8" name="Gruppe 7">
            <a:extLst>
              <a:ext uri="{FF2B5EF4-FFF2-40B4-BE49-F238E27FC236}">
                <a16:creationId xmlns:a16="http://schemas.microsoft.com/office/drawing/2014/main" id="{1C60EADC-287D-44C8-8DDD-22B482367689}"/>
              </a:ext>
            </a:extLst>
          </p:cNvPr>
          <p:cNvGrpSpPr/>
          <p:nvPr/>
        </p:nvGrpSpPr>
        <p:grpSpPr>
          <a:xfrm>
            <a:off x="1199456" y="6583700"/>
            <a:ext cx="1147299" cy="147158"/>
            <a:chOff x="1199456" y="6594210"/>
            <a:chExt cx="1147299" cy="147158"/>
          </a:xfrm>
        </p:grpSpPr>
        <p:sp>
          <p:nvSpPr>
            <p:cNvPr id="10" name="Pil: femkant 9">
              <a:extLst>
                <a:ext uri="{FF2B5EF4-FFF2-40B4-BE49-F238E27FC236}">
                  <a16:creationId xmlns:a16="http://schemas.microsoft.com/office/drawing/2014/main" id="{031641C2-AF1B-443B-8A65-9FFB07BC7622}"/>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13" name="Pil: vinkeltegn 12">
              <a:extLst>
                <a:ext uri="{FF2B5EF4-FFF2-40B4-BE49-F238E27FC236}">
                  <a16:creationId xmlns:a16="http://schemas.microsoft.com/office/drawing/2014/main" id="{E81F49DB-F55D-48FF-A596-43951CDC9897}"/>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4" name="Pil: vinkeltegn 13">
              <a:extLst>
                <a:ext uri="{FF2B5EF4-FFF2-40B4-BE49-F238E27FC236}">
                  <a16:creationId xmlns:a16="http://schemas.microsoft.com/office/drawing/2014/main" id="{A75ADEBF-70E4-4954-8237-36B68B145569}"/>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5" name="Pil: vinkeltegn 14">
              <a:extLst>
                <a:ext uri="{FF2B5EF4-FFF2-40B4-BE49-F238E27FC236}">
                  <a16:creationId xmlns:a16="http://schemas.microsoft.com/office/drawing/2014/main" id="{BF7EC6C5-DDDD-482A-A68D-CF1E8AB0C7A7}"/>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extLst>
      <p:ext uri="{BB962C8B-B14F-4D97-AF65-F5344CB8AC3E}">
        <p14:creationId xmlns:p14="http://schemas.microsoft.com/office/powerpoint/2010/main" val="321458790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tel 3"/>
          <p:cNvSpPr>
            <a:spLocks noGrp="1"/>
          </p:cNvSpPr>
          <p:nvPr>
            <p:ph type="ctrTitle"/>
          </p:nvPr>
        </p:nvSpPr>
        <p:spPr>
          <a:xfrm>
            <a:off x="479376" y="287050"/>
            <a:ext cx="9448800" cy="1470025"/>
          </a:xfrm>
          <a:effectLst>
            <a:outerShdw dist="17961" dir="2700000" algn="ctr" rotWithShape="0">
              <a:schemeClr val="hlink"/>
            </a:outerShdw>
          </a:effectLst>
        </p:spPr>
        <p:txBody>
          <a:bodyPr/>
          <a:lstStyle/>
          <a:p>
            <a:pPr>
              <a:defRPr/>
            </a:pPr>
            <a:r>
              <a:rPr lang="en-US" dirty="0">
                <a:solidFill>
                  <a:srgbClr val="1F4268"/>
                </a:solidFill>
              </a:rPr>
              <a:t>Here, the DMAIC-method starts</a:t>
            </a:r>
          </a:p>
        </p:txBody>
      </p:sp>
      <p:sp>
        <p:nvSpPr>
          <p:cNvPr id="27650" name="Undertittel 4"/>
          <p:cNvSpPr>
            <a:spLocks noGrp="1"/>
          </p:cNvSpPr>
          <p:nvPr>
            <p:ph type="subTitle" idx="1"/>
          </p:nvPr>
        </p:nvSpPr>
        <p:spPr>
          <a:xfrm>
            <a:off x="695400" y="2809539"/>
            <a:ext cx="9502824" cy="990600"/>
          </a:xfrm>
        </p:spPr>
        <p:txBody>
          <a:bodyPr/>
          <a:lstStyle/>
          <a:p>
            <a:r>
              <a:rPr lang="en-US" sz="2800" dirty="0"/>
              <a:t>... from problem statement to sustained improvements</a:t>
            </a:r>
          </a:p>
        </p:txBody>
      </p:sp>
      <p:grpSp>
        <p:nvGrpSpPr>
          <p:cNvPr id="2" name="Group 11"/>
          <p:cNvGrpSpPr>
            <a:grpSpLocks/>
          </p:cNvGrpSpPr>
          <p:nvPr/>
        </p:nvGrpSpPr>
        <p:grpSpPr bwMode="auto">
          <a:xfrm>
            <a:off x="1199456" y="1748625"/>
            <a:ext cx="6943586" cy="3862388"/>
            <a:chOff x="204" y="724"/>
            <a:chExt cx="5267" cy="2433"/>
          </a:xfrm>
        </p:grpSpPr>
        <p:grpSp>
          <p:nvGrpSpPr>
            <p:cNvPr id="27652" name="Group 12"/>
            <p:cNvGrpSpPr>
              <a:grpSpLocks/>
            </p:cNvGrpSpPr>
            <p:nvPr/>
          </p:nvGrpSpPr>
          <p:grpSpPr bwMode="auto">
            <a:xfrm>
              <a:off x="204" y="724"/>
              <a:ext cx="5171" cy="2433"/>
              <a:chOff x="204" y="724"/>
              <a:chExt cx="4789" cy="3024"/>
            </a:xfrm>
          </p:grpSpPr>
          <p:grpSp>
            <p:nvGrpSpPr>
              <p:cNvPr id="27654" name="Group 13"/>
              <p:cNvGrpSpPr>
                <a:grpSpLocks/>
              </p:cNvGrpSpPr>
              <p:nvPr/>
            </p:nvGrpSpPr>
            <p:grpSpPr bwMode="auto">
              <a:xfrm>
                <a:off x="4014" y="2837"/>
                <a:ext cx="979" cy="911"/>
                <a:chOff x="4486" y="2923"/>
                <a:chExt cx="746" cy="647"/>
              </a:xfrm>
            </p:grpSpPr>
            <p:sp>
              <p:nvSpPr>
                <p:cNvPr id="27656" name="Freeform 14"/>
                <p:cNvSpPr>
                  <a:spLocks/>
                </p:cNvSpPr>
                <p:nvPr/>
              </p:nvSpPr>
              <p:spPr bwMode="auto">
                <a:xfrm>
                  <a:off x="4486" y="2923"/>
                  <a:ext cx="746" cy="647"/>
                </a:xfrm>
                <a:custGeom>
                  <a:avLst/>
                  <a:gdLst>
                    <a:gd name="T0" fmla="*/ 0 w 1493"/>
                    <a:gd name="T1" fmla="*/ 0 h 1295"/>
                    <a:gd name="T2" fmla="*/ 0 w 1493"/>
                    <a:gd name="T3" fmla="*/ 0 h 1295"/>
                    <a:gd name="T4" fmla="*/ 0 w 1493"/>
                    <a:gd name="T5" fmla="*/ 0 h 1295"/>
                    <a:gd name="T6" fmla="*/ 0 w 1493"/>
                    <a:gd name="T7" fmla="*/ 0 h 1295"/>
                    <a:gd name="T8" fmla="*/ 0 w 1493"/>
                    <a:gd name="T9" fmla="*/ 0 h 1295"/>
                    <a:gd name="T10" fmla="*/ 0 w 1493"/>
                    <a:gd name="T11" fmla="*/ 0 h 1295"/>
                    <a:gd name="T12" fmla="*/ 0 w 1493"/>
                    <a:gd name="T13" fmla="*/ 0 h 1295"/>
                    <a:gd name="T14" fmla="*/ 0 w 1493"/>
                    <a:gd name="T15" fmla="*/ 0 h 1295"/>
                    <a:gd name="T16" fmla="*/ 0 w 1493"/>
                    <a:gd name="T17" fmla="*/ 0 h 1295"/>
                    <a:gd name="T18" fmla="*/ 0 w 1493"/>
                    <a:gd name="T19" fmla="*/ 0 h 1295"/>
                    <a:gd name="T20" fmla="*/ 0 w 1493"/>
                    <a:gd name="T21" fmla="*/ 0 h 1295"/>
                    <a:gd name="T22" fmla="*/ 0 w 1493"/>
                    <a:gd name="T23" fmla="*/ 0 h 1295"/>
                    <a:gd name="T24" fmla="*/ 0 w 1493"/>
                    <a:gd name="T25" fmla="*/ 0 h 1295"/>
                    <a:gd name="T26" fmla="*/ 0 w 1493"/>
                    <a:gd name="T27" fmla="*/ 0 h 1295"/>
                    <a:gd name="T28" fmla="*/ 0 w 1493"/>
                    <a:gd name="T29" fmla="*/ 0 h 1295"/>
                    <a:gd name="T30" fmla="*/ 0 w 1493"/>
                    <a:gd name="T31" fmla="*/ 0 h 1295"/>
                    <a:gd name="T32" fmla="*/ 0 w 1493"/>
                    <a:gd name="T33" fmla="*/ 0 h 1295"/>
                    <a:gd name="T34" fmla="*/ 0 w 1493"/>
                    <a:gd name="T35" fmla="*/ 0 h 1295"/>
                    <a:gd name="T36" fmla="*/ 0 w 1493"/>
                    <a:gd name="T37" fmla="*/ 0 h 1295"/>
                    <a:gd name="T38" fmla="*/ 0 w 1493"/>
                    <a:gd name="T39" fmla="*/ 0 h 1295"/>
                    <a:gd name="T40" fmla="*/ 0 w 1493"/>
                    <a:gd name="T41" fmla="*/ 0 h 1295"/>
                    <a:gd name="T42" fmla="*/ 0 w 1493"/>
                    <a:gd name="T43" fmla="*/ 0 h 1295"/>
                    <a:gd name="T44" fmla="*/ 0 w 1493"/>
                    <a:gd name="T45" fmla="*/ 0 h 1295"/>
                    <a:gd name="T46" fmla="*/ 0 w 1493"/>
                    <a:gd name="T47" fmla="*/ 0 h 1295"/>
                    <a:gd name="T48" fmla="*/ 0 w 1493"/>
                    <a:gd name="T49" fmla="*/ 0 h 1295"/>
                    <a:gd name="T50" fmla="*/ 0 w 1493"/>
                    <a:gd name="T51" fmla="*/ 0 h 1295"/>
                    <a:gd name="T52" fmla="*/ 0 w 1493"/>
                    <a:gd name="T53" fmla="*/ 0 h 1295"/>
                    <a:gd name="T54" fmla="*/ 0 w 1493"/>
                    <a:gd name="T55" fmla="*/ 0 h 1295"/>
                    <a:gd name="T56" fmla="*/ 0 w 1493"/>
                    <a:gd name="T57" fmla="*/ 0 h 1295"/>
                    <a:gd name="T58" fmla="*/ 0 w 1493"/>
                    <a:gd name="T59" fmla="*/ 0 h 1295"/>
                    <a:gd name="T60" fmla="*/ 0 w 1493"/>
                    <a:gd name="T61" fmla="*/ 0 h 1295"/>
                    <a:gd name="T62" fmla="*/ 0 w 1493"/>
                    <a:gd name="T63" fmla="*/ 0 h 1295"/>
                    <a:gd name="T64" fmla="*/ 0 w 1493"/>
                    <a:gd name="T65" fmla="*/ 0 h 1295"/>
                    <a:gd name="T66" fmla="*/ 0 w 1493"/>
                    <a:gd name="T67" fmla="*/ 0 h 1295"/>
                    <a:gd name="T68" fmla="*/ 0 w 1493"/>
                    <a:gd name="T69" fmla="*/ 0 h 1295"/>
                    <a:gd name="T70" fmla="*/ 0 w 1493"/>
                    <a:gd name="T71" fmla="*/ 0 h 1295"/>
                    <a:gd name="T72" fmla="*/ 0 w 1493"/>
                    <a:gd name="T73" fmla="*/ 0 h 1295"/>
                    <a:gd name="T74" fmla="*/ 0 w 1493"/>
                    <a:gd name="T75" fmla="*/ 0 h 1295"/>
                    <a:gd name="T76" fmla="*/ 0 w 1493"/>
                    <a:gd name="T77" fmla="*/ 0 h 1295"/>
                    <a:gd name="T78" fmla="*/ 0 w 1493"/>
                    <a:gd name="T79" fmla="*/ 0 h 1295"/>
                    <a:gd name="T80" fmla="*/ 0 w 1493"/>
                    <a:gd name="T81" fmla="*/ 0 h 1295"/>
                    <a:gd name="T82" fmla="*/ 0 w 1493"/>
                    <a:gd name="T83" fmla="*/ 0 h 1295"/>
                    <a:gd name="T84" fmla="*/ 0 w 1493"/>
                    <a:gd name="T85" fmla="*/ 0 h 1295"/>
                    <a:gd name="T86" fmla="*/ 0 w 1493"/>
                    <a:gd name="T87" fmla="*/ 0 h 1295"/>
                    <a:gd name="T88" fmla="*/ 0 w 1493"/>
                    <a:gd name="T89" fmla="*/ 0 h 1295"/>
                    <a:gd name="T90" fmla="*/ 0 w 1493"/>
                    <a:gd name="T91" fmla="*/ 0 h 1295"/>
                    <a:gd name="T92" fmla="*/ 0 w 1493"/>
                    <a:gd name="T93" fmla="*/ 0 h 1295"/>
                    <a:gd name="T94" fmla="*/ 0 w 1493"/>
                    <a:gd name="T95" fmla="*/ 0 h 1295"/>
                    <a:gd name="T96" fmla="*/ 0 w 1493"/>
                    <a:gd name="T97" fmla="*/ 0 h 1295"/>
                    <a:gd name="T98" fmla="*/ 0 w 1493"/>
                    <a:gd name="T99" fmla="*/ 0 h 1295"/>
                    <a:gd name="T100" fmla="*/ 0 w 1493"/>
                    <a:gd name="T101" fmla="*/ 0 h 129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93"/>
                    <a:gd name="T154" fmla="*/ 0 h 1295"/>
                    <a:gd name="T155" fmla="*/ 1493 w 1493"/>
                    <a:gd name="T156" fmla="*/ 1295 h 129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93" h="1295">
                      <a:moveTo>
                        <a:pt x="1088" y="298"/>
                      </a:moveTo>
                      <a:lnTo>
                        <a:pt x="1061" y="321"/>
                      </a:lnTo>
                      <a:lnTo>
                        <a:pt x="1031" y="344"/>
                      </a:lnTo>
                      <a:lnTo>
                        <a:pt x="1001" y="369"/>
                      </a:lnTo>
                      <a:lnTo>
                        <a:pt x="968" y="396"/>
                      </a:lnTo>
                      <a:lnTo>
                        <a:pt x="935" y="424"/>
                      </a:lnTo>
                      <a:lnTo>
                        <a:pt x="902" y="452"/>
                      </a:lnTo>
                      <a:lnTo>
                        <a:pt x="867" y="481"/>
                      </a:lnTo>
                      <a:lnTo>
                        <a:pt x="831" y="511"/>
                      </a:lnTo>
                      <a:lnTo>
                        <a:pt x="796" y="541"/>
                      </a:lnTo>
                      <a:lnTo>
                        <a:pt x="759" y="572"/>
                      </a:lnTo>
                      <a:lnTo>
                        <a:pt x="722" y="603"/>
                      </a:lnTo>
                      <a:lnTo>
                        <a:pt x="685" y="634"/>
                      </a:lnTo>
                      <a:lnTo>
                        <a:pt x="648" y="667"/>
                      </a:lnTo>
                      <a:lnTo>
                        <a:pt x="611" y="698"/>
                      </a:lnTo>
                      <a:lnTo>
                        <a:pt x="576" y="729"/>
                      </a:lnTo>
                      <a:lnTo>
                        <a:pt x="539" y="760"/>
                      </a:lnTo>
                      <a:lnTo>
                        <a:pt x="503" y="791"/>
                      </a:lnTo>
                      <a:lnTo>
                        <a:pt x="468" y="821"/>
                      </a:lnTo>
                      <a:lnTo>
                        <a:pt x="434" y="851"/>
                      </a:lnTo>
                      <a:lnTo>
                        <a:pt x="400" y="880"/>
                      </a:lnTo>
                      <a:lnTo>
                        <a:pt x="368" y="908"/>
                      </a:lnTo>
                      <a:lnTo>
                        <a:pt x="337" y="935"/>
                      </a:lnTo>
                      <a:lnTo>
                        <a:pt x="307" y="961"/>
                      </a:lnTo>
                      <a:lnTo>
                        <a:pt x="278" y="986"/>
                      </a:lnTo>
                      <a:lnTo>
                        <a:pt x="252" y="1009"/>
                      </a:lnTo>
                      <a:lnTo>
                        <a:pt x="227" y="1031"/>
                      </a:lnTo>
                      <a:lnTo>
                        <a:pt x="204" y="1052"/>
                      </a:lnTo>
                      <a:lnTo>
                        <a:pt x="182" y="1070"/>
                      </a:lnTo>
                      <a:lnTo>
                        <a:pt x="162" y="1087"/>
                      </a:lnTo>
                      <a:lnTo>
                        <a:pt x="145" y="1102"/>
                      </a:lnTo>
                      <a:lnTo>
                        <a:pt x="130" y="1116"/>
                      </a:lnTo>
                      <a:lnTo>
                        <a:pt x="117" y="1126"/>
                      </a:lnTo>
                      <a:lnTo>
                        <a:pt x="141" y="1161"/>
                      </a:lnTo>
                      <a:lnTo>
                        <a:pt x="148" y="1155"/>
                      </a:lnTo>
                      <a:lnTo>
                        <a:pt x="155" y="1151"/>
                      </a:lnTo>
                      <a:lnTo>
                        <a:pt x="161" y="1146"/>
                      </a:lnTo>
                      <a:lnTo>
                        <a:pt x="167" y="1143"/>
                      </a:lnTo>
                      <a:lnTo>
                        <a:pt x="171" y="1139"/>
                      </a:lnTo>
                      <a:lnTo>
                        <a:pt x="175" y="1138"/>
                      </a:lnTo>
                      <a:lnTo>
                        <a:pt x="177" y="1137"/>
                      </a:lnTo>
                      <a:lnTo>
                        <a:pt x="178" y="1137"/>
                      </a:lnTo>
                      <a:lnTo>
                        <a:pt x="178" y="1138"/>
                      </a:lnTo>
                      <a:lnTo>
                        <a:pt x="177" y="1141"/>
                      </a:lnTo>
                      <a:lnTo>
                        <a:pt x="174" y="1145"/>
                      </a:lnTo>
                      <a:lnTo>
                        <a:pt x="169" y="1149"/>
                      </a:lnTo>
                      <a:lnTo>
                        <a:pt x="164" y="1155"/>
                      </a:lnTo>
                      <a:lnTo>
                        <a:pt x="157" y="1162"/>
                      </a:lnTo>
                      <a:lnTo>
                        <a:pt x="151" y="1169"/>
                      </a:lnTo>
                      <a:lnTo>
                        <a:pt x="142" y="1176"/>
                      </a:lnTo>
                      <a:lnTo>
                        <a:pt x="134" y="1183"/>
                      </a:lnTo>
                      <a:lnTo>
                        <a:pt x="126" y="1189"/>
                      </a:lnTo>
                      <a:lnTo>
                        <a:pt x="119" y="1194"/>
                      </a:lnTo>
                      <a:lnTo>
                        <a:pt x="114" y="1199"/>
                      </a:lnTo>
                      <a:lnTo>
                        <a:pt x="108" y="1202"/>
                      </a:lnTo>
                      <a:lnTo>
                        <a:pt x="103" y="1205"/>
                      </a:lnTo>
                      <a:lnTo>
                        <a:pt x="100" y="1206"/>
                      </a:lnTo>
                      <a:lnTo>
                        <a:pt x="99" y="1206"/>
                      </a:lnTo>
                      <a:lnTo>
                        <a:pt x="99" y="1205"/>
                      </a:lnTo>
                      <a:lnTo>
                        <a:pt x="100" y="1201"/>
                      </a:lnTo>
                      <a:lnTo>
                        <a:pt x="103" y="1198"/>
                      </a:lnTo>
                      <a:lnTo>
                        <a:pt x="108" y="1193"/>
                      </a:lnTo>
                      <a:lnTo>
                        <a:pt x="114" y="1188"/>
                      </a:lnTo>
                      <a:lnTo>
                        <a:pt x="119" y="1181"/>
                      </a:lnTo>
                      <a:lnTo>
                        <a:pt x="127" y="1174"/>
                      </a:lnTo>
                      <a:lnTo>
                        <a:pt x="136" y="1167"/>
                      </a:lnTo>
                      <a:lnTo>
                        <a:pt x="137" y="1166"/>
                      </a:lnTo>
                      <a:lnTo>
                        <a:pt x="139" y="1163"/>
                      </a:lnTo>
                      <a:lnTo>
                        <a:pt x="140" y="1162"/>
                      </a:lnTo>
                      <a:lnTo>
                        <a:pt x="141" y="1161"/>
                      </a:lnTo>
                      <a:lnTo>
                        <a:pt x="117" y="1126"/>
                      </a:lnTo>
                      <a:lnTo>
                        <a:pt x="110" y="1132"/>
                      </a:lnTo>
                      <a:lnTo>
                        <a:pt x="103" y="1138"/>
                      </a:lnTo>
                      <a:lnTo>
                        <a:pt x="98" y="1143"/>
                      </a:lnTo>
                      <a:lnTo>
                        <a:pt x="94" y="1146"/>
                      </a:lnTo>
                      <a:lnTo>
                        <a:pt x="70" y="1168"/>
                      </a:lnTo>
                      <a:lnTo>
                        <a:pt x="49" y="1190"/>
                      </a:lnTo>
                      <a:lnTo>
                        <a:pt x="32" y="1212"/>
                      </a:lnTo>
                      <a:lnTo>
                        <a:pt x="17" y="1231"/>
                      </a:lnTo>
                      <a:lnTo>
                        <a:pt x="7" y="1250"/>
                      </a:lnTo>
                      <a:lnTo>
                        <a:pt x="1" y="1266"/>
                      </a:lnTo>
                      <a:lnTo>
                        <a:pt x="0" y="1280"/>
                      </a:lnTo>
                      <a:lnTo>
                        <a:pt x="3" y="1289"/>
                      </a:lnTo>
                      <a:lnTo>
                        <a:pt x="12" y="1294"/>
                      </a:lnTo>
                      <a:lnTo>
                        <a:pt x="25" y="1295"/>
                      </a:lnTo>
                      <a:lnTo>
                        <a:pt x="41" y="1291"/>
                      </a:lnTo>
                      <a:lnTo>
                        <a:pt x="62" y="1283"/>
                      </a:lnTo>
                      <a:lnTo>
                        <a:pt x="84" y="1272"/>
                      </a:lnTo>
                      <a:lnTo>
                        <a:pt x="107" y="1257"/>
                      </a:lnTo>
                      <a:lnTo>
                        <a:pt x="132" y="1239"/>
                      </a:lnTo>
                      <a:lnTo>
                        <a:pt x="157" y="1219"/>
                      </a:lnTo>
                      <a:lnTo>
                        <a:pt x="162" y="1215"/>
                      </a:lnTo>
                      <a:lnTo>
                        <a:pt x="170" y="1207"/>
                      </a:lnTo>
                      <a:lnTo>
                        <a:pt x="182" y="1198"/>
                      </a:lnTo>
                      <a:lnTo>
                        <a:pt x="197" y="1185"/>
                      </a:lnTo>
                      <a:lnTo>
                        <a:pt x="214" y="1170"/>
                      </a:lnTo>
                      <a:lnTo>
                        <a:pt x="233" y="1153"/>
                      </a:lnTo>
                      <a:lnTo>
                        <a:pt x="256" y="1133"/>
                      </a:lnTo>
                      <a:lnTo>
                        <a:pt x="282" y="1113"/>
                      </a:lnTo>
                      <a:lnTo>
                        <a:pt x="309" y="1088"/>
                      </a:lnTo>
                      <a:lnTo>
                        <a:pt x="338" y="1063"/>
                      </a:lnTo>
                      <a:lnTo>
                        <a:pt x="369" y="1037"/>
                      </a:lnTo>
                      <a:lnTo>
                        <a:pt x="403" y="1008"/>
                      </a:lnTo>
                      <a:lnTo>
                        <a:pt x="437" y="979"/>
                      </a:lnTo>
                      <a:lnTo>
                        <a:pt x="473" y="948"/>
                      </a:lnTo>
                      <a:lnTo>
                        <a:pt x="510" y="916"/>
                      </a:lnTo>
                      <a:lnTo>
                        <a:pt x="547" y="883"/>
                      </a:lnTo>
                      <a:lnTo>
                        <a:pt x="586" y="850"/>
                      </a:lnTo>
                      <a:lnTo>
                        <a:pt x="625" y="815"/>
                      </a:lnTo>
                      <a:lnTo>
                        <a:pt x="664" y="781"/>
                      </a:lnTo>
                      <a:lnTo>
                        <a:pt x="705" y="746"/>
                      </a:lnTo>
                      <a:lnTo>
                        <a:pt x="744" y="712"/>
                      </a:lnTo>
                      <a:lnTo>
                        <a:pt x="784" y="676"/>
                      </a:lnTo>
                      <a:lnTo>
                        <a:pt x="823" y="641"/>
                      </a:lnTo>
                      <a:lnTo>
                        <a:pt x="862" y="607"/>
                      </a:lnTo>
                      <a:lnTo>
                        <a:pt x="900" y="572"/>
                      </a:lnTo>
                      <a:lnTo>
                        <a:pt x="938" y="539"/>
                      </a:lnTo>
                      <a:lnTo>
                        <a:pt x="975" y="507"/>
                      </a:lnTo>
                      <a:lnTo>
                        <a:pt x="1011" y="474"/>
                      </a:lnTo>
                      <a:lnTo>
                        <a:pt x="1044" y="444"/>
                      </a:lnTo>
                      <a:lnTo>
                        <a:pt x="1077" y="414"/>
                      </a:lnTo>
                      <a:lnTo>
                        <a:pt x="1108" y="386"/>
                      </a:lnTo>
                      <a:lnTo>
                        <a:pt x="1137" y="359"/>
                      </a:lnTo>
                      <a:lnTo>
                        <a:pt x="1198" y="301"/>
                      </a:lnTo>
                      <a:lnTo>
                        <a:pt x="1252" y="251"/>
                      </a:lnTo>
                      <a:lnTo>
                        <a:pt x="1298" y="205"/>
                      </a:lnTo>
                      <a:lnTo>
                        <a:pt x="1338" y="166"/>
                      </a:lnTo>
                      <a:lnTo>
                        <a:pt x="1373" y="132"/>
                      </a:lnTo>
                      <a:lnTo>
                        <a:pt x="1402" y="102"/>
                      </a:lnTo>
                      <a:lnTo>
                        <a:pt x="1426" y="78"/>
                      </a:lnTo>
                      <a:lnTo>
                        <a:pt x="1444" y="57"/>
                      </a:lnTo>
                      <a:lnTo>
                        <a:pt x="1460" y="41"/>
                      </a:lnTo>
                      <a:lnTo>
                        <a:pt x="1472" y="27"/>
                      </a:lnTo>
                      <a:lnTo>
                        <a:pt x="1480" y="18"/>
                      </a:lnTo>
                      <a:lnTo>
                        <a:pt x="1486" y="10"/>
                      </a:lnTo>
                      <a:lnTo>
                        <a:pt x="1489" y="5"/>
                      </a:lnTo>
                      <a:lnTo>
                        <a:pt x="1491" y="2"/>
                      </a:lnTo>
                      <a:lnTo>
                        <a:pt x="1493" y="0"/>
                      </a:lnTo>
                      <a:lnTo>
                        <a:pt x="1490" y="1"/>
                      </a:lnTo>
                      <a:lnTo>
                        <a:pt x="1487" y="2"/>
                      </a:lnTo>
                      <a:lnTo>
                        <a:pt x="1481" y="4"/>
                      </a:lnTo>
                      <a:lnTo>
                        <a:pt x="1473" y="9"/>
                      </a:lnTo>
                      <a:lnTo>
                        <a:pt x="1463" y="16"/>
                      </a:lnTo>
                      <a:lnTo>
                        <a:pt x="1448" y="25"/>
                      </a:lnTo>
                      <a:lnTo>
                        <a:pt x="1429" y="38"/>
                      </a:lnTo>
                      <a:lnTo>
                        <a:pt x="1406" y="54"/>
                      </a:lnTo>
                      <a:lnTo>
                        <a:pt x="1380" y="73"/>
                      </a:lnTo>
                      <a:lnTo>
                        <a:pt x="1346" y="98"/>
                      </a:lnTo>
                      <a:lnTo>
                        <a:pt x="1308" y="126"/>
                      </a:lnTo>
                      <a:lnTo>
                        <a:pt x="1263" y="161"/>
                      </a:lnTo>
                      <a:lnTo>
                        <a:pt x="1213" y="200"/>
                      </a:lnTo>
                      <a:lnTo>
                        <a:pt x="1154" y="246"/>
                      </a:lnTo>
                      <a:lnTo>
                        <a:pt x="1088" y="298"/>
                      </a:lnTo>
                      <a:close/>
                    </a:path>
                  </a:pathLst>
                </a:custGeom>
                <a:solidFill>
                  <a:srgbClr val="000000"/>
                </a:solidFill>
                <a:ln w="9525">
                  <a:noFill/>
                  <a:round/>
                  <a:headEnd/>
                  <a:tailEnd/>
                </a:ln>
              </p:spPr>
              <p:txBody>
                <a:bodyPr/>
                <a:lstStyle/>
                <a:p>
                  <a:endParaRPr lang="nb-NO"/>
                </a:p>
              </p:txBody>
            </p:sp>
            <p:sp>
              <p:nvSpPr>
                <p:cNvPr id="27657" name="Freeform 15"/>
                <p:cNvSpPr>
                  <a:spLocks/>
                </p:cNvSpPr>
                <p:nvPr/>
              </p:nvSpPr>
              <p:spPr bwMode="auto">
                <a:xfrm>
                  <a:off x="4509" y="2950"/>
                  <a:ext cx="691" cy="599"/>
                </a:xfrm>
                <a:custGeom>
                  <a:avLst/>
                  <a:gdLst>
                    <a:gd name="T0" fmla="*/ 1 w 1382"/>
                    <a:gd name="T1" fmla="*/ 1 h 1197"/>
                    <a:gd name="T2" fmla="*/ 1 w 1382"/>
                    <a:gd name="T3" fmla="*/ 1 h 1197"/>
                    <a:gd name="T4" fmla="*/ 1 w 1382"/>
                    <a:gd name="T5" fmla="*/ 1 h 1197"/>
                    <a:gd name="T6" fmla="*/ 1 w 1382"/>
                    <a:gd name="T7" fmla="*/ 1 h 1197"/>
                    <a:gd name="T8" fmla="*/ 1 w 1382"/>
                    <a:gd name="T9" fmla="*/ 1 h 1197"/>
                    <a:gd name="T10" fmla="*/ 1 w 1382"/>
                    <a:gd name="T11" fmla="*/ 1 h 1197"/>
                    <a:gd name="T12" fmla="*/ 1 w 1382"/>
                    <a:gd name="T13" fmla="*/ 1 h 1197"/>
                    <a:gd name="T14" fmla="*/ 1 w 1382"/>
                    <a:gd name="T15" fmla="*/ 1 h 1197"/>
                    <a:gd name="T16" fmla="*/ 1 w 1382"/>
                    <a:gd name="T17" fmla="*/ 1 h 1197"/>
                    <a:gd name="T18" fmla="*/ 1 w 1382"/>
                    <a:gd name="T19" fmla="*/ 1 h 1197"/>
                    <a:gd name="T20" fmla="*/ 1 w 1382"/>
                    <a:gd name="T21" fmla="*/ 1 h 1197"/>
                    <a:gd name="T22" fmla="*/ 1 w 1382"/>
                    <a:gd name="T23" fmla="*/ 1 h 1197"/>
                    <a:gd name="T24" fmla="*/ 1 w 1382"/>
                    <a:gd name="T25" fmla="*/ 1 h 1197"/>
                    <a:gd name="T26" fmla="*/ 1 w 1382"/>
                    <a:gd name="T27" fmla="*/ 1 h 1197"/>
                    <a:gd name="T28" fmla="*/ 1 w 1382"/>
                    <a:gd name="T29" fmla="*/ 1 h 1197"/>
                    <a:gd name="T30" fmla="*/ 1 w 1382"/>
                    <a:gd name="T31" fmla="*/ 1 h 1197"/>
                    <a:gd name="T32" fmla="*/ 1 w 1382"/>
                    <a:gd name="T33" fmla="*/ 1 h 1197"/>
                    <a:gd name="T34" fmla="*/ 1 w 1382"/>
                    <a:gd name="T35" fmla="*/ 1 h 1197"/>
                    <a:gd name="T36" fmla="*/ 1 w 1382"/>
                    <a:gd name="T37" fmla="*/ 1 h 1197"/>
                    <a:gd name="T38" fmla="*/ 1 w 1382"/>
                    <a:gd name="T39" fmla="*/ 1 h 1197"/>
                    <a:gd name="T40" fmla="*/ 1 w 1382"/>
                    <a:gd name="T41" fmla="*/ 1 h 1197"/>
                    <a:gd name="T42" fmla="*/ 1 w 1382"/>
                    <a:gd name="T43" fmla="*/ 1 h 1197"/>
                    <a:gd name="T44" fmla="*/ 1 w 1382"/>
                    <a:gd name="T45" fmla="*/ 1 h 1197"/>
                    <a:gd name="T46" fmla="*/ 1 w 1382"/>
                    <a:gd name="T47" fmla="*/ 1 h 1197"/>
                    <a:gd name="T48" fmla="*/ 1 w 1382"/>
                    <a:gd name="T49" fmla="*/ 1 h 1197"/>
                    <a:gd name="T50" fmla="*/ 1 w 1382"/>
                    <a:gd name="T51" fmla="*/ 1 h 1197"/>
                    <a:gd name="T52" fmla="*/ 1 w 1382"/>
                    <a:gd name="T53" fmla="*/ 1 h 1197"/>
                    <a:gd name="T54" fmla="*/ 1 w 1382"/>
                    <a:gd name="T55" fmla="*/ 1 h 1197"/>
                    <a:gd name="T56" fmla="*/ 0 w 1382"/>
                    <a:gd name="T57" fmla="*/ 1 h 1197"/>
                    <a:gd name="T58" fmla="*/ 1 w 1382"/>
                    <a:gd name="T59" fmla="*/ 1 h 1197"/>
                    <a:gd name="T60" fmla="*/ 1 w 1382"/>
                    <a:gd name="T61" fmla="*/ 1 h 1197"/>
                    <a:gd name="T62" fmla="*/ 1 w 1382"/>
                    <a:gd name="T63" fmla="*/ 1 h 1197"/>
                    <a:gd name="T64" fmla="*/ 1 w 1382"/>
                    <a:gd name="T65" fmla="*/ 1 h 1197"/>
                    <a:gd name="T66" fmla="*/ 1 w 1382"/>
                    <a:gd name="T67" fmla="*/ 1 h 1197"/>
                    <a:gd name="T68" fmla="*/ 1 w 1382"/>
                    <a:gd name="T69" fmla="*/ 1 h 1197"/>
                    <a:gd name="T70" fmla="*/ 1 w 1382"/>
                    <a:gd name="T71" fmla="*/ 1 h 1197"/>
                    <a:gd name="T72" fmla="*/ 1 w 1382"/>
                    <a:gd name="T73" fmla="*/ 1 h 1197"/>
                    <a:gd name="T74" fmla="*/ 1 w 1382"/>
                    <a:gd name="T75" fmla="*/ 1 h 1197"/>
                    <a:gd name="T76" fmla="*/ 1 w 1382"/>
                    <a:gd name="T77" fmla="*/ 1 h 1197"/>
                    <a:gd name="T78" fmla="*/ 1 w 1382"/>
                    <a:gd name="T79" fmla="*/ 1 h 1197"/>
                    <a:gd name="T80" fmla="*/ 1 w 1382"/>
                    <a:gd name="T81" fmla="*/ 1 h 1197"/>
                    <a:gd name="T82" fmla="*/ 1 w 1382"/>
                    <a:gd name="T83" fmla="*/ 1 h 1197"/>
                    <a:gd name="T84" fmla="*/ 1 w 1382"/>
                    <a:gd name="T85" fmla="*/ 1 h 1197"/>
                    <a:gd name="T86" fmla="*/ 1 w 1382"/>
                    <a:gd name="T87" fmla="*/ 1 h 1197"/>
                    <a:gd name="T88" fmla="*/ 1 w 1382"/>
                    <a:gd name="T89" fmla="*/ 1 h 1197"/>
                    <a:gd name="T90" fmla="*/ 1 w 1382"/>
                    <a:gd name="T91" fmla="*/ 1 h 1197"/>
                    <a:gd name="T92" fmla="*/ 1 w 1382"/>
                    <a:gd name="T93" fmla="*/ 1 h 1197"/>
                    <a:gd name="T94" fmla="*/ 1 w 1382"/>
                    <a:gd name="T95" fmla="*/ 0 h 1197"/>
                    <a:gd name="T96" fmla="*/ 1 w 1382"/>
                    <a:gd name="T97" fmla="*/ 1 h 1197"/>
                    <a:gd name="T98" fmla="*/ 1 w 1382"/>
                    <a:gd name="T99" fmla="*/ 1 h 1197"/>
                    <a:gd name="T100" fmla="*/ 1 w 1382"/>
                    <a:gd name="T101" fmla="*/ 1 h 1197"/>
                    <a:gd name="T102" fmla="*/ 1 w 1382"/>
                    <a:gd name="T103" fmla="*/ 1 h 1197"/>
                    <a:gd name="T104" fmla="*/ 1 w 1382"/>
                    <a:gd name="T105" fmla="*/ 1 h 119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82"/>
                    <a:gd name="T160" fmla="*/ 0 h 1197"/>
                    <a:gd name="T161" fmla="*/ 1382 w 1382"/>
                    <a:gd name="T162" fmla="*/ 1197 h 119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82" h="1197">
                      <a:moveTo>
                        <a:pt x="1023" y="284"/>
                      </a:moveTo>
                      <a:lnTo>
                        <a:pt x="995" y="308"/>
                      </a:lnTo>
                      <a:lnTo>
                        <a:pt x="965" y="332"/>
                      </a:lnTo>
                      <a:lnTo>
                        <a:pt x="935" y="357"/>
                      </a:lnTo>
                      <a:lnTo>
                        <a:pt x="903" y="385"/>
                      </a:lnTo>
                      <a:lnTo>
                        <a:pt x="869" y="412"/>
                      </a:lnTo>
                      <a:lnTo>
                        <a:pt x="835" y="441"/>
                      </a:lnTo>
                      <a:lnTo>
                        <a:pt x="800" y="471"/>
                      </a:lnTo>
                      <a:lnTo>
                        <a:pt x="765" y="502"/>
                      </a:lnTo>
                      <a:lnTo>
                        <a:pt x="728" y="533"/>
                      </a:lnTo>
                      <a:lnTo>
                        <a:pt x="691" y="564"/>
                      </a:lnTo>
                      <a:lnTo>
                        <a:pt x="654" y="596"/>
                      </a:lnTo>
                      <a:lnTo>
                        <a:pt x="617" y="628"/>
                      </a:lnTo>
                      <a:lnTo>
                        <a:pt x="581" y="659"/>
                      </a:lnTo>
                      <a:lnTo>
                        <a:pt x="545" y="690"/>
                      </a:lnTo>
                      <a:lnTo>
                        <a:pt x="509" y="721"/>
                      </a:lnTo>
                      <a:lnTo>
                        <a:pt x="473" y="752"/>
                      </a:lnTo>
                      <a:lnTo>
                        <a:pt x="439" y="782"/>
                      </a:lnTo>
                      <a:lnTo>
                        <a:pt x="405" y="811"/>
                      </a:lnTo>
                      <a:lnTo>
                        <a:pt x="372" y="839"/>
                      </a:lnTo>
                      <a:lnTo>
                        <a:pt x="341" y="866"/>
                      </a:lnTo>
                      <a:lnTo>
                        <a:pt x="311" y="893"/>
                      </a:lnTo>
                      <a:lnTo>
                        <a:pt x="282" y="917"/>
                      </a:lnTo>
                      <a:lnTo>
                        <a:pt x="255" y="940"/>
                      </a:lnTo>
                      <a:lnTo>
                        <a:pt x="230" y="962"/>
                      </a:lnTo>
                      <a:lnTo>
                        <a:pt x="207" y="983"/>
                      </a:lnTo>
                      <a:lnTo>
                        <a:pt x="186" y="1000"/>
                      </a:lnTo>
                      <a:lnTo>
                        <a:pt x="169" y="1016"/>
                      </a:lnTo>
                      <a:lnTo>
                        <a:pt x="153" y="1030"/>
                      </a:lnTo>
                      <a:lnTo>
                        <a:pt x="139" y="1041"/>
                      </a:lnTo>
                      <a:lnTo>
                        <a:pt x="129" y="1051"/>
                      </a:lnTo>
                      <a:lnTo>
                        <a:pt x="122" y="1058"/>
                      </a:lnTo>
                      <a:lnTo>
                        <a:pt x="117" y="1061"/>
                      </a:lnTo>
                      <a:lnTo>
                        <a:pt x="110" y="1067"/>
                      </a:lnTo>
                      <a:lnTo>
                        <a:pt x="103" y="1074"/>
                      </a:lnTo>
                      <a:lnTo>
                        <a:pt x="96" y="1080"/>
                      </a:lnTo>
                      <a:lnTo>
                        <a:pt x="90" y="1086"/>
                      </a:lnTo>
                      <a:lnTo>
                        <a:pt x="83" y="1092"/>
                      </a:lnTo>
                      <a:lnTo>
                        <a:pt x="76" y="1099"/>
                      </a:lnTo>
                      <a:lnTo>
                        <a:pt x="69" y="1105"/>
                      </a:lnTo>
                      <a:lnTo>
                        <a:pt x="63" y="1112"/>
                      </a:lnTo>
                      <a:lnTo>
                        <a:pt x="70" y="1120"/>
                      </a:lnTo>
                      <a:lnTo>
                        <a:pt x="73" y="1118"/>
                      </a:lnTo>
                      <a:lnTo>
                        <a:pt x="77" y="1114"/>
                      </a:lnTo>
                      <a:lnTo>
                        <a:pt x="80" y="1111"/>
                      </a:lnTo>
                      <a:lnTo>
                        <a:pt x="84" y="1107"/>
                      </a:lnTo>
                      <a:lnTo>
                        <a:pt x="95" y="1097"/>
                      </a:lnTo>
                      <a:lnTo>
                        <a:pt x="107" y="1089"/>
                      </a:lnTo>
                      <a:lnTo>
                        <a:pt x="117" y="1081"/>
                      </a:lnTo>
                      <a:lnTo>
                        <a:pt x="128" y="1075"/>
                      </a:lnTo>
                      <a:lnTo>
                        <a:pt x="136" y="1070"/>
                      </a:lnTo>
                      <a:lnTo>
                        <a:pt x="141" y="1067"/>
                      </a:lnTo>
                      <a:lnTo>
                        <a:pt x="147" y="1066"/>
                      </a:lnTo>
                      <a:lnTo>
                        <a:pt x="149" y="1067"/>
                      </a:lnTo>
                      <a:lnTo>
                        <a:pt x="149" y="1070"/>
                      </a:lnTo>
                      <a:lnTo>
                        <a:pt x="148" y="1075"/>
                      </a:lnTo>
                      <a:lnTo>
                        <a:pt x="145" y="1081"/>
                      </a:lnTo>
                      <a:lnTo>
                        <a:pt x="139" y="1089"/>
                      </a:lnTo>
                      <a:lnTo>
                        <a:pt x="131" y="1097"/>
                      </a:lnTo>
                      <a:lnTo>
                        <a:pt x="123" y="1106"/>
                      </a:lnTo>
                      <a:lnTo>
                        <a:pt x="113" y="1115"/>
                      </a:lnTo>
                      <a:lnTo>
                        <a:pt x="101" y="1126"/>
                      </a:lnTo>
                      <a:lnTo>
                        <a:pt x="90" y="1136"/>
                      </a:lnTo>
                      <a:lnTo>
                        <a:pt x="78" y="1144"/>
                      </a:lnTo>
                      <a:lnTo>
                        <a:pt x="68" y="1152"/>
                      </a:lnTo>
                      <a:lnTo>
                        <a:pt x="58" y="1158"/>
                      </a:lnTo>
                      <a:lnTo>
                        <a:pt x="49" y="1162"/>
                      </a:lnTo>
                      <a:lnTo>
                        <a:pt x="43" y="1166"/>
                      </a:lnTo>
                      <a:lnTo>
                        <a:pt x="38" y="1167"/>
                      </a:lnTo>
                      <a:lnTo>
                        <a:pt x="35" y="1166"/>
                      </a:lnTo>
                      <a:lnTo>
                        <a:pt x="35" y="1164"/>
                      </a:lnTo>
                      <a:lnTo>
                        <a:pt x="37" y="1160"/>
                      </a:lnTo>
                      <a:lnTo>
                        <a:pt x="39" y="1154"/>
                      </a:lnTo>
                      <a:lnTo>
                        <a:pt x="43" y="1149"/>
                      </a:lnTo>
                      <a:lnTo>
                        <a:pt x="48" y="1143"/>
                      </a:lnTo>
                      <a:lnTo>
                        <a:pt x="55" y="1135"/>
                      </a:lnTo>
                      <a:lnTo>
                        <a:pt x="62" y="1128"/>
                      </a:lnTo>
                      <a:lnTo>
                        <a:pt x="70" y="1120"/>
                      </a:lnTo>
                      <a:lnTo>
                        <a:pt x="63" y="1112"/>
                      </a:lnTo>
                      <a:lnTo>
                        <a:pt x="49" y="1127"/>
                      </a:lnTo>
                      <a:lnTo>
                        <a:pt x="37" y="1141"/>
                      </a:lnTo>
                      <a:lnTo>
                        <a:pt x="25" y="1153"/>
                      </a:lnTo>
                      <a:lnTo>
                        <a:pt x="15" y="1166"/>
                      </a:lnTo>
                      <a:lnTo>
                        <a:pt x="8" y="1176"/>
                      </a:lnTo>
                      <a:lnTo>
                        <a:pt x="2" y="1186"/>
                      </a:lnTo>
                      <a:lnTo>
                        <a:pt x="0" y="1192"/>
                      </a:lnTo>
                      <a:lnTo>
                        <a:pt x="0" y="1196"/>
                      </a:lnTo>
                      <a:lnTo>
                        <a:pt x="7" y="1197"/>
                      </a:lnTo>
                      <a:lnTo>
                        <a:pt x="18" y="1194"/>
                      </a:lnTo>
                      <a:lnTo>
                        <a:pt x="35" y="1184"/>
                      </a:lnTo>
                      <a:lnTo>
                        <a:pt x="56" y="1172"/>
                      </a:lnTo>
                      <a:lnTo>
                        <a:pt x="79" y="1157"/>
                      </a:lnTo>
                      <a:lnTo>
                        <a:pt x="103" y="1139"/>
                      </a:lnTo>
                      <a:lnTo>
                        <a:pt x="128" y="1120"/>
                      </a:lnTo>
                      <a:lnTo>
                        <a:pt x="152" y="1100"/>
                      </a:lnTo>
                      <a:lnTo>
                        <a:pt x="156" y="1097"/>
                      </a:lnTo>
                      <a:lnTo>
                        <a:pt x="163" y="1090"/>
                      </a:lnTo>
                      <a:lnTo>
                        <a:pt x="174" y="1081"/>
                      </a:lnTo>
                      <a:lnTo>
                        <a:pt x="186" y="1069"/>
                      </a:lnTo>
                      <a:lnTo>
                        <a:pt x="202" y="1055"/>
                      </a:lnTo>
                      <a:lnTo>
                        <a:pt x="221" y="1040"/>
                      </a:lnTo>
                      <a:lnTo>
                        <a:pt x="242" y="1022"/>
                      </a:lnTo>
                      <a:lnTo>
                        <a:pt x="265" y="1002"/>
                      </a:lnTo>
                      <a:lnTo>
                        <a:pt x="290" y="980"/>
                      </a:lnTo>
                      <a:lnTo>
                        <a:pt x="316" y="957"/>
                      </a:lnTo>
                      <a:lnTo>
                        <a:pt x="344" y="933"/>
                      </a:lnTo>
                      <a:lnTo>
                        <a:pt x="374" y="907"/>
                      </a:lnTo>
                      <a:lnTo>
                        <a:pt x="406" y="880"/>
                      </a:lnTo>
                      <a:lnTo>
                        <a:pt x="439" y="851"/>
                      </a:lnTo>
                      <a:lnTo>
                        <a:pt x="472" y="823"/>
                      </a:lnTo>
                      <a:lnTo>
                        <a:pt x="507" y="793"/>
                      </a:lnTo>
                      <a:lnTo>
                        <a:pt x="541" y="763"/>
                      </a:lnTo>
                      <a:lnTo>
                        <a:pt x="577" y="732"/>
                      </a:lnTo>
                      <a:lnTo>
                        <a:pt x="614" y="699"/>
                      </a:lnTo>
                      <a:lnTo>
                        <a:pt x="649" y="668"/>
                      </a:lnTo>
                      <a:lnTo>
                        <a:pt x="686" y="636"/>
                      </a:lnTo>
                      <a:lnTo>
                        <a:pt x="723" y="605"/>
                      </a:lnTo>
                      <a:lnTo>
                        <a:pt x="759" y="573"/>
                      </a:lnTo>
                      <a:lnTo>
                        <a:pt x="795" y="541"/>
                      </a:lnTo>
                      <a:lnTo>
                        <a:pt x="830" y="510"/>
                      </a:lnTo>
                      <a:lnTo>
                        <a:pt x="865" y="480"/>
                      </a:lnTo>
                      <a:lnTo>
                        <a:pt x="898" y="450"/>
                      </a:lnTo>
                      <a:lnTo>
                        <a:pt x="930" y="422"/>
                      </a:lnTo>
                      <a:lnTo>
                        <a:pt x="962" y="394"/>
                      </a:lnTo>
                      <a:lnTo>
                        <a:pt x="992" y="367"/>
                      </a:lnTo>
                      <a:lnTo>
                        <a:pt x="1020" y="342"/>
                      </a:lnTo>
                      <a:lnTo>
                        <a:pt x="1047" y="318"/>
                      </a:lnTo>
                      <a:lnTo>
                        <a:pt x="1103" y="266"/>
                      </a:lnTo>
                      <a:lnTo>
                        <a:pt x="1154" y="221"/>
                      </a:lnTo>
                      <a:lnTo>
                        <a:pt x="1197" y="181"/>
                      </a:lnTo>
                      <a:lnTo>
                        <a:pt x="1235" y="145"/>
                      </a:lnTo>
                      <a:lnTo>
                        <a:pt x="1267" y="115"/>
                      </a:lnTo>
                      <a:lnTo>
                        <a:pt x="1295" y="89"/>
                      </a:lnTo>
                      <a:lnTo>
                        <a:pt x="1316" y="68"/>
                      </a:lnTo>
                      <a:lnTo>
                        <a:pt x="1335" y="49"/>
                      </a:lnTo>
                      <a:lnTo>
                        <a:pt x="1350" y="36"/>
                      </a:lnTo>
                      <a:lnTo>
                        <a:pt x="1360" y="24"/>
                      </a:lnTo>
                      <a:lnTo>
                        <a:pt x="1369" y="15"/>
                      </a:lnTo>
                      <a:lnTo>
                        <a:pt x="1375" y="9"/>
                      </a:lnTo>
                      <a:lnTo>
                        <a:pt x="1379" y="5"/>
                      </a:lnTo>
                      <a:lnTo>
                        <a:pt x="1381" y="1"/>
                      </a:lnTo>
                      <a:lnTo>
                        <a:pt x="1382" y="0"/>
                      </a:lnTo>
                      <a:lnTo>
                        <a:pt x="1380" y="1"/>
                      </a:lnTo>
                      <a:lnTo>
                        <a:pt x="1377" y="2"/>
                      </a:lnTo>
                      <a:lnTo>
                        <a:pt x="1373" y="6"/>
                      </a:lnTo>
                      <a:lnTo>
                        <a:pt x="1366" y="10"/>
                      </a:lnTo>
                      <a:lnTo>
                        <a:pt x="1356" y="17"/>
                      </a:lnTo>
                      <a:lnTo>
                        <a:pt x="1343" y="26"/>
                      </a:lnTo>
                      <a:lnTo>
                        <a:pt x="1327" y="39"/>
                      </a:lnTo>
                      <a:lnTo>
                        <a:pt x="1307" y="54"/>
                      </a:lnTo>
                      <a:lnTo>
                        <a:pt x="1283" y="74"/>
                      </a:lnTo>
                      <a:lnTo>
                        <a:pt x="1253" y="97"/>
                      </a:lnTo>
                      <a:lnTo>
                        <a:pt x="1220" y="124"/>
                      </a:lnTo>
                      <a:lnTo>
                        <a:pt x="1179" y="155"/>
                      </a:lnTo>
                      <a:lnTo>
                        <a:pt x="1133" y="193"/>
                      </a:lnTo>
                      <a:lnTo>
                        <a:pt x="1081" y="236"/>
                      </a:lnTo>
                      <a:lnTo>
                        <a:pt x="1023" y="284"/>
                      </a:lnTo>
                      <a:close/>
                    </a:path>
                  </a:pathLst>
                </a:custGeom>
                <a:solidFill>
                  <a:srgbClr val="7CBFF2"/>
                </a:solidFill>
                <a:ln w="9525">
                  <a:noFill/>
                  <a:round/>
                  <a:headEnd/>
                  <a:tailEnd/>
                </a:ln>
              </p:spPr>
              <p:txBody>
                <a:bodyPr/>
                <a:lstStyle/>
                <a:p>
                  <a:endParaRPr lang="nb-NO"/>
                </a:p>
              </p:txBody>
            </p:sp>
            <p:sp>
              <p:nvSpPr>
                <p:cNvPr id="27658" name="Freeform 16"/>
                <p:cNvSpPr>
                  <a:spLocks/>
                </p:cNvSpPr>
                <p:nvPr/>
              </p:nvSpPr>
              <p:spPr bwMode="auto">
                <a:xfrm>
                  <a:off x="4573" y="2928"/>
                  <a:ext cx="595" cy="505"/>
                </a:xfrm>
                <a:custGeom>
                  <a:avLst/>
                  <a:gdLst>
                    <a:gd name="T0" fmla="*/ 1 w 1190"/>
                    <a:gd name="T1" fmla="*/ 1 h 1010"/>
                    <a:gd name="T2" fmla="*/ 1 w 1190"/>
                    <a:gd name="T3" fmla="*/ 1 h 1010"/>
                    <a:gd name="T4" fmla="*/ 1 w 1190"/>
                    <a:gd name="T5" fmla="*/ 1 h 1010"/>
                    <a:gd name="T6" fmla="*/ 1 w 1190"/>
                    <a:gd name="T7" fmla="*/ 1 h 1010"/>
                    <a:gd name="T8" fmla="*/ 1 w 1190"/>
                    <a:gd name="T9" fmla="*/ 1 h 1010"/>
                    <a:gd name="T10" fmla="*/ 1 w 1190"/>
                    <a:gd name="T11" fmla="*/ 1 h 1010"/>
                    <a:gd name="T12" fmla="*/ 1 w 1190"/>
                    <a:gd name="T13" fmla="*/ 1 h 1010"/>
                    <a:gd name="T14" fmla="*/ 1 w 1190"/>
                    <a:gd name="T15" fmla="*/ 1 h 1010"/>
                    <a:gd name="T16" fmla="*/ 1 w 1190"/>
                    <a:gd name="T17" fmla="*/ 1 h 1010"/>
                    <a:gd name="T18" fmla="*/ 1 w 1190"/>
                    <a:gd name="T19" fmla="*/ 1 h 1010"/>
                    <a:gd name="T20" fmla="*/ 1 w 1190"/>
                    <a:gd name="T21" fmla="*/ 1 h 1010"/>
                    <a:gd name="T22" fmla="*/ 1 w 1190"/>
                    <a:gd name="T23" fmla="*/ 1 h 1010"/>
                    <a:gd name="T24" fmla="*/ 1 w 1190"/>
                    <a:gd name="T25" fmla="*/ 1 h 1010"/>
                    <a:gd name="T26" fmla="*/ 1 w 1190"/>
                    <a:gd name="T27" fmla="*/ 1 h 1010"/>
                    <a:gd name="T28" fmla="*/ 1 w 1190"/>
                    <a:gd name="T29" fmla="*/ 1 h 1010"/>
                    <a:gd name="T30" fmla="*/ 1 w 1190"/>
                    <a:gd name="T31" fmla="*/ 1 h 1010"/>
                    <a:gd name="T32" fmla="*/ 1 w 1190"/>
                    <a:gd name="T33" fmla="*/ 1 h 1010"/>
                    <a:gd name="T34" fmla="*/ 1 w 1190"/>
                    <a:gd name="T35" fmla="*/ 1 h 1010"/>
                    <a:gd name="T36" fmla="*/ 1 w 1190"/>
                    <a:gd name="T37" fmla="*/ 1 h 1010"/>
                    <a:gd name="T38" fmla="*/ 1 w 1190"/>
                    <a:gd name="T39" fmla="*/ 1 h 1010"/>
                    <a:gd name="T40" fmla="*/ 1 w 1190"/>
                    <a:gd name="T41" fmla="*/ 1 h 1010"/>
                    <a:gd name="T42" fmla="*/ 1 w 1190"/>
                    <a:gd name="T43" fmla="*/ 1 h 1010"/>
                    <a:gd name="T44" fmla="*/ 1 w 1190"/>
                    <a:gd name="T45" fmla="*/ 1 h 1010"/>
                    <a:gd name="T46" fmla="*/ 1 w 1190"/>
                    <a:gd name="T47" fmla="*/ 1 h 1010"/>
                    <a:gd name="T48" fmla="*/ 1 w 1190"/>
                    <a:gd name="T49" fmla="*/ 1 h 1010"/>
                    <a:gd name="T50" fmla="*/ 1 w 1190"/>
                    <a:gd name="T51" fmla="*/ 1 h 1010"/>
                    <a:gd name="T52" fmla="*/ 1 w 1190"/>
                    <a:gd name="T53" fmla="*/ 1 h 1010"/>
                    <a:gd name="T54" fmla="*/ 1 w 1190"/>
                    <a:gd name="T55" fmla="*/ 1 h 1010"/>
                    <a:gd name="T56" fmla="*/ 1 w 1190"/>
                    <a:gd name="T57" fmla="*/ 1 h 1010"/>
                    <a:gd name="T58" fmla="*/ 1 w 1190"/>
                    <a:gd name="T59" fmla="*/ 1 h 1010"/>
                    <a:gd name="T60" fmla="*/ 1 w 1190"/>
                    <a:gd name="T61" fmla="*/ 1 h 1010"/>
                    <a:gd name="T62" fmla="*/ 1 w 1190"/>
                    <a:gd name="T63" fmla="*/ 1 h 1010"/>
                    <a:gd name="T64" fmla="*/ 1 w 1190"/>
                    <a:gd name="T65" fmla="*/ 1 h 1010"/>
                    <a:gd name="T66" fmla="*/ 1 w 1190"/>
                    <a:gd name="T67" fmla="*/ 1 h 1010"/>
                    <a:gd name="T68" fmla="*/ 1 w 1190"/>
                    <a:gd name="T69" fmla="*/ 1 h 1010"/>
                    <a:gd name="T70" fmla="*/ 1 w 1190"/>
                    <a:gd name="T71" fmla="*/ 1 h 1010"/>
                    <a:gd name="T72" fmla="*/ 1 w 1190"/>
                    <a:gd name="T73" fmla="*/ 1 h 1010"/>
                    <a:gd name="T74" fmla="*/ 1 w 1190"/>
                    <a:gd name="T75" fmla="*/ 1 h 10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90"/>
                    <a:gd name="T115" fmla="*/ 0 h 1010"/>
                    <a:gd name="T116" fmla="*/ 1190 w 1190"/>
                    <a:gd name="T117" fmla="*/ 1010 h 10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90" h="1010">
                      <a:moveTo>
                        <a:pt x="0" y="1005"/>
                      </a:moveTo>
                      <a:lnTo>
                        <a:pt x="3" y="1004"/>
                      </a:lnTo>
                      <a:lnTo>
                        <a:pt x="12" y="1002"/>
                      </a:lnTo>
                      <a:lnTo>
                        <a:pt x="22" y="1000"/>
                      </a:lnTo>
                      <a:lnTo>
                        <a:pt x="29" y="1001"/>
                      </a:lnTo>
                      <a:lnTo>
                        <a:pt x="31" y="1004"/>
                      </a:lnTo>
                      <a:lnTo>
                        <a:pt x="31" y="1008"/>
                      </a:lnTo>
                      <a:lnTo>
                        <a:pt x="32" y="1010"/>
                      </a:lnTo>
                      <a:lnTo>
                        <a:pt x="33" y="1010"/>
                      </a:lnTo>
                      <a:lnTo>
                        <a:pt x="34" y="1008"/>
                      </a:lnTo>
                      <a:lnTo>
                        <a:pt x="35" y="1004"/>
                      </a:lnTo>
                      <a:lnTo>
                        <a:pt x="37" y="1000"/>
                      </a:lnTo>
                      <a:lnTo>
                        <a:pt x="40" y="995"/>
                      </a:lnTo>
                      <a:lnTo>
                        <a:pt x="43" y="992"/>
                      </a:lnTo>
                      <a:lnTo>
                        <a:pt x="54" y="982"/>
                      </a:lnTo>
                      <a:lnTo>
                        <a:pt x="70" y="969"/>
                      </a:lnTo>
                      <a:lnTo>
                        <a:pt x="92" y="950"/>
                      </a:lnTo>
                      <a:lnTo>
                        <a:pt x="118" y="927"/>
                      </a:lnTo>
                      <a:lnTo>
                        <a:pt x="149" y="901"/>
                      </a:lnTo>
                      <a:lnTo>
                        <a:pt x="184" y="871"/>
                      </a:lnTo>
                      <a:lnTo>
                        <a:pt x="223" y="836"/>
                      </a:lnTo>
                      <a:lnTo>
                        <a:pt x="265" y="800"/>
                      </a:lnTo>
                      <a:lnTo>
                        <a:pt x="311" y="761"/>
                      </a:lnTo>
                      <a:lnTo>
                        <a:pt x="358" y="720"/>
                      </a:lnTo>
                      <a:lnTo>
                        <a:pt x="408" y="677"/>
                      </a:lnTo>
                      <a:lnTo>
                        <a:pt x="458" y="632"/>
                      </a:lnTo>
                      <a:lnTo>
                        <a:pt x="511" y="587"/>
                      </a:lnTo>
                      <a:lnTo>
                        <a:pt x="564" y="541"/>
                      </a:lnTo>
                      <a:lnTo>
                        <a:pt x="618" y="495"/>
                      </a:lnTo>
                      <a:lnTo>
                        <a:pt x="671" y="448"/>
                      </a:lnTo>
                      <a:lnTo>
                        <a:pt x="724" y="402"/>
                      </a:lnTo>
                      <a:lnTo>
                        <a:pt x="777" y="357"/>
                      </a:lnTo>
                      <a:lnTo>
                        <a:pt x="828" y="313"/>
                      </a:lnTo>
                      <a:lnTo>
                        <a:pt x="878" y="270"/>
                      </a:lnTo>
                      <a:lnTo>
                        <a:pt x="925" y="229"/>
                      </a:lnTo>
                      <a:lnTo>
                        <a:pt x="970" y="191"/>
                      </a:lnTo>
                      <a:lnTo>
                        <a:pt x="1011" y="154"/>
                      </a:lnTo>
                      <a:lnTo>
                        <a:pt x="1049" y="120"/>
                      </a:lnTo>
                      <a:lnTo>
                        <a:pt x="1084" y="91"/>
                      </a:lnTo>
                      <a:lnTo>
                        <a:pt x="1115" y="64"/>
                      </a:lnTo>
                      <a:lnTo>
                        <a:pt x="1140" y="42"/>
                      </a:lnTo>
                      <a:lnTo>
                        <a:pt x="1161" y="24"/>
                      </a:lnTo>
                      <a:lnTo>
                        <a:pt x="1177" y="11"/>
                      </a:lnTo>
                      <a:lnTo>
                        <a:pt x="1186" y="2"/>
                      </a:lnTo>
                      <a:lnTo>
                        <a:pt x="1190" y="0"/>
                      </a:lnTo>
                      <a:lnTo>
                        <a:pt x="1184" y="4"/>
                      </a:lnTo>
                      <a:lnTo>
                        <a:pt x="1169" y="17"/>
                      </a:lnTo>
                      <a:lnTo>
                        <a:pt x="1145" y="36"/>
                      </a:lnTo>
                      <a:lnTo>
                        <a:pt x="1113" y="64"/>
                      </a:lnTo>
                      <a:lnTo>
                        <a:pt x="1072" y="96"/>
                      </a:lnTo>
                      <a:lnTo>
                        <a:pt x="1027" y="134"/>
                      </a:lnTo>
                      <a:lnTo>
                        <a:pt x="978" y="176"/>
                      </a:lnTo>
                      <a:lnTo>
                        <a:pt x="924" y="221"/>
                      </a:lnTo>
                      <a:lnTo>
                        <a:pt x="867" y="268"/>
                      </a:lnTo>
                      <a:lnTo>
                        <a:pt x="808" y="316"/>
                      </a:lnTo>
                      <a:lnTo>
                        <a:pt x="750" y="366"/>
                      </a:lnTo>
                      <a:lnTo>
                        <a:pt x="691" y="415"/>
                      </a:lnTo>
                      <a:lnTo>
                        <a:pt x="634" y="464"/>
                      </a:lnTo>
                      <a:lnTo>
                        <a:pt x="579" y="510"/>
                      </a:lnTo>
                      <a:lnTo>
                        <a:pt x="528" y="554"/>
                      </a:lnTo>
                      <a:lnTo>
                        <a:pt x="481" y="594"/>
                      </a:lnTo>
                      <a:lnTo>
                        <a:pt x="437" y="632"/>
                      </a:lnTo>
                      <a:lnTo>
                        <a:pt x="393" y="670"/>
                      </a:lnTo>
                      <a:lnTo>
                        <a:pt x="350" y="707"/>
                      </a:lnTo>
                      <a:lnTo>
                        <a:pt x="307" y="744"/>
                      </a:lnTo>
                      <a:lnTo>
                        <a:pt x="266" y="780"/>
                      </a:lnTo>
                      <a:lnTo>
                        <a:pt x="225" y="813"/>
                      </a:lnTo>
                      <a:lnTo>
                        <a:pt x="187" y="845"/>
                      </a:lnTo>
                      <a:lnTo>
                        <a:pt x="153" y="875"/>
                      </a:lnTo>
                      <a:lnTo>
                        <a:pt x="120" y="904"/>
                      </a:lnTo>
                      <a:lnTo>
                        <a:pt x="90" y="928"/>
                      </a:lnTo>
                      <a:lnTo>
                        <a:pt x="64" y="951"/>
                      </a:lnTo>
                      <a:lnTo>
                        <a:pt x="42" y="970"/>
                      </a:lnTo>
                      <a:lnTo>
                        <a:pt x="24" y="985"/>
                      </a:lnTo>
                      <a:lnTo>
                        <a:pt x="11" y="996"/>
                      </a:lnTo>
                      <a:lnTo>
                        <a:pt x="2" y="1003"/>
                      </a:lnTo>
                      <a:lnTo>
                        <a:pt x="0" y="1005"/>
                      </a:lnTo>
                      <a:close/>
                    </a:path>
                  </a:pathLst>
                </a:custGeom>
                <a:solidFill>
                  <a:srgbClr val="FFFFFF"/>
                </a:solidFill>
                <a:ln w="9525">
                  <a:noFill/>
                  <a:round/>
                  <a:headEnd/>
                  <a:tailEnd/>
                </a:ln>
              </p:spPr>
              <p:txBody>
                <a:bodyPr/>
                <a:lstStyle/>
                <a:p>
                  <a:endParaRPr lang="nb-NO"/>
                </a:p>
              </p:txBody>
            </p:sp>
          </p:grpSp>
          <p:sp>
            <p:nvSpPr>
              <p:cNvPr id="27655" name="Freeform 17"/>
              <p:cNvSpPr>
                <a:spLocks/>
              </p:cNvSpPr>
              <p:nvPr/>
            </p:nvSpPr>
            <p:spPr bwMode="auto">
              <a:xfrm>
                <a:off x="204" y="724"/>
                <a:ext cx="4173" cy="2964"/>
              </a:xfrm>
              <a:custGeom>
                <a:avLst/>
                <a:gdLst>
                  <a:gd name="T0" fmla="*/ 0 w 4173"/>
                  <a:gd name="T1" fmla="*/ 75 h 2964"/>
                  <a:gd name="T2" fmla="*/ 453 w 4173"/>
                  <a:gd name="T3" fmla="*/ 121 h 2964"/>
                  <a:gd name="T4" fmla="*/ 816 w 4173"/>
                  <a:gd name="T5" fmla="*/ 801 h 2964"/>
                  <a:gd name="T6" fmla="*/ 1315 w 4173"/>
                  <a:gd name="T7" fmla="*/ 1209 h 2964"/>
                  <a:gd name="T8" fmla="*/ 1723 w 4173"/>
                  <a:gd name="T9" fmla="*/ 1708 h 2964"/>
                  <a:gd name="T10" fmla="*/ 1814 w 4173"/>
                  <a:gd name="T11" fmla="*/ 2479 h 2964"/>
                  <a:gd name="T12" fmla="*/ 2857 w 4173"/>
                  <a:gd name="T13" fmla="*/ 2888 h 2964"/>
                  <a:gd name="T14" fmla="*/ 4173 w 4173"/>
                  <a:gd name="T15" fmla="*/ 2933 h 2964"/>
                  <a:gd name="T16" fmla="*/ 0 60000 65536"/>
                  <a:gd name="T17" fmla="*/ 0 60000 65536"/>
                  <a:gd name="T18" fmla="*/ 0 60000 65536"/>
                  <a:gd name="T19" fmla="*/ 0 60000 65536"/>
                  <a:gd name="T20" fmla="*/ 0 60000 65536"/>
                  <a:gd name="T21" fmla="*/ 0 60000 65536"/>
                  <a:gd name="T22" fmla="*/ 0 60000 65536"/>
                  <a:gd name="T23" fmla="*/ 0 60000 65536"/>
                  <a:gd name="T24" fmla="*/ 0 w 4173"/>
                  <a:gd name="T25" fmla="*/ 0 h 2964"/>
                  <a:gd name="T26" fmla="*/ 4173 w 4173"/>
                  <a:gd name="T27" fmla="*/ 2964 h 296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173" h="2964">
                    <a:moveTo>
                      <a:pt x="0" y="75"/>
                    </a:moveTo>
                    <a:cubicBezTo>
                      <a:pt x="158" y="37"/>
                      <a:pt x="317" y="0"/>
                      <a:pt x="453" y="121"/>
                    </a:cubicBezTo>
                    <a:cubicBezTo>
                      <a:pt x="589" y="242"/>
                      <a:pt x="672" y="620"/>
                      <a:pt x="816" y="801"/>
                    </a:cubicBezTo>
                    <a:cubicBezTo>
                      <a:pt x="960" y="982"/>
                      <a:pt x="1164" y="1058"/>
                      <a:pt x="1315" y="1209"/>
                    </a:cubicBezTo>
                    <a:cubicBezTo>
                      <a:pt x="1466" y="1360"/>
                      <a:pt x="1640" y="1496"/>
                      <a:pt x="1723" y="1708"/>
                    </a:cubicBezTo>
                    <a:cubicBezTo>
                      <a:pt x="1806" y="1920"/>
                      <a:pt x="1625" y="2283"/>
                      <a:pt x="1814" y="2479"/>
                    </a:cubicBezTo>
                    <a:cubicBezTo>
                      <a:pt x="2003" y="2675"/>
                      <a:pt x="2464" y="2812"/>
                      <a:pt x="2857" y="2888"/>
                    </a:cubicBezTo>
                    <a:cubicBezTo>
                      <a:pt x="3250" y="2964"/>
                      <a:pt x="3711" y="2948"/>
                      <a:pt x="4173" y="2933"/>
                    </a:cubicBezTo>
                  </a:path>
                </a:pathLst>
              </a:custGeom>
              <a:noFill/>
              <a:ln w="28575">
                <a:solidFill>
                  <a:srgbClr val="CC3300"/>
                </a:solidFill>
                <a:round/>
                <a:headEnd/>
                <a:tailEnd/>
              </a:ln>
            </p:spPr>
            <p:txBody>
              <a:bodyPr/>
              <a:lstStyle/>
              <a:p>
                <a:endParaRPr lang="nb-NO"/>
              </a:p>
            </p:txBody>
          </p:sp>
        </p:grpSp>
        <p:sp>
          <p:nvSpPr>
            <p:cNvPr id="27653" name="Text Box 18"/>
            <p:cNvSpPr txBox="1">
              <a:spLocks noChangeArrowheads="1"/>
            </p:cNvSpPr>
            <p:nvPr/>
          </p:nvSpPr>
          <p:spPr bwMode="auto">
            <a:xfrm>
              <a:off x="4767" y="2886"/>
              <a:ext cx="704" cy="233"/>
            </a:xfrm>
            <a:prstGeom prst="rect">
              <a:avLst/>
            </a:prstGeom>
            <a:noFill/>
            <a:ln w="9525" algn="ctr">
              <a:noFill/>
              <a:miter lim="800000"/>
              <a:headEnd/>
              <a:tailEnd/>
            </a:ln>
          </p:spPr>
          <p:txBody>
            <a:bodyPr wrap="none">
              <a:spAutoFit/>
            </a:bodyPr>
            <a:lstStyle/>
            <a:p>
              <a:r>
                <a:rPr lang="en-US" dirty="0"/>
                <a:t>DMAIC</a:t>
              </a:r>
            </a:p>
          </p:txBody>
        </p:sp>
      </p:grpSp>
      <p:grpSp>
        <p:nvGrpSpPr>
          <p:cNvPr id="12" name="Gruppe 11">
            <a:extLst>
              <a:ext uri="{FF2B5EF4-FFF2-40B4-BE49-F238E27FC236}">
                <a16:creationId xmlns:a16="http://schemas.microsoft.com/office/drawing/2014/main" id="{0EDB050B-E49B-47DE-ACA5-C64C87CD9193}"/>
              </a:ext>
            </a:extLst>
          </p:cNvPr>
          <p:cNvGrpSpPr/>
          <p:nvPr/>
        </p:nvGrpSpPr>
        <p:grpSpPr>
          <a:xfrm>
            <a:off x="1199456" y="6583700"/>
            <a:ext cx="1147299" cy="147158"/>
            <a:chOff x="1199456" y="6594210"/>
            <a:chExt cx="1147299" cy="147158"/>
          </a:xfrm>
        </p:grpSpPr>
        <p:sp>
          <p:nvSpPr>
            <p:cNvPr id="13" name="Pil: femkant 12">
              <a:extLst>
                <a:ext uri="{FF2B5EF4-FFF2-40B4-BE49-F238E27FC236}">
                  <a16:creationId xmlns:a16="http://schemas.microsoft.com/office/drawing/2014/main" id="{6AA49296-2CED-47F5-8942-67E2663ACD96}"/>
                </a:ext>
              </a:extLst>
            </p:cNvPr>
            <p:cNvSpPr/>
            <p:nvPr/>
          </p:nvSpPr>
          <p:spPr>
            <a:xfrm>
              <a:off x="1199456" y="6597352"/>
              <a:ext cx="288032" cy="144016"/>
            </a:xfrm>
            <a:prstGeom prst="homePlate">
              <a:avLst/>
            </a:prstGeom>
            <a:solidFill>
              <a:srgbClr val="31659C"/>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solidFill>
                </a:rPr>
                <a:t>D</a:t>
              </a:r>
            </a:p>
          </p:txBody>
        </p:sp>
        <p:sp>
          <p:nvSpPr>
            <p:cNvPr id="14" name="Pil: vinkeltegn 13">
              <a:extLst>
                <a:ext uri="{FF2B5EF4-FFF2-40B4-BE49-F238E27FC236}">
                  <a16:creationId xmlns:a16="http://schemas.microsoft.com/office/drawing/2014/main" id="{1F5265F4-B82C-4350-B2FE-97FDF59ED2EE}"/>
                </a:ext>
              </a:extLst>
            </p:cNvPr>
            <p:cNvSpPr/>
            <p:nvPr/>
          </p:nvSpPr>
          <p:spPr>
            <a:xfrm>
              <a:off x="1449725" y="6597352"/>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MA</a:t>
              </a:r>
            </a:p>
          </p:txBody>
        </p:sp>
        <p:sp>
          <p:nvSpPr>
            <p:cNvPr id="15" name="Pil: vinkeltegn 14">
              <a:extLst>
                <a:ext uri="{FF2B5EF4-FFF2-40B4-BE49-F238E27FC236}">
                  <a16:creationId xmlns:a16="http://schemas.microsoft.com/office/drawing/2014/main" id="{470F8B2C-62EB-45E9-9962-627BDD89ADAE}"/>
                </a:ext>
              </a:extLst>
            </p:cNvPr>
            <p:cNvSpPr/>
            <p:nvPr/>
          </p:nvSpPr>
          <p:spPr>
            <a:xfrm>
              <a:off x="1735618" y="6596996"/>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I</a:t>
              </a:r>
            </a:p>
          </p:txBody>
        </p:sp>
        <p:sp>
          <p:nvSpPr>
            <p:cNvPr id="16" name="Pil: vinkeltegn 15">
              <a:extLst>
                <a:ext uri="{FF2B5EF4-FFF2-40B4-BE49-F238E27FC236}">
                  <a16:creationId xmlns:a16="http://schemas.microsoft.com/office/drawing/2014/main" id="{14A598F1-BE01-4B10-9BCE-CF937EE78D3A}"/>
                </a:ext>
              </a:extLst>
            </p:cNvPr>
            <p:cNvSpPr/>
            <p:nvPr/>
          </p:nvSpPr>
          <p:spPr>
            <a:xfrm>
              <a:off x="2024603" y="6594210"/>
              <a:ext cx="322152" cy="144016"/>
            </a:xfrm>
            <a:prstGeom prst="chevron">
              <a:avLst/>
            </a:prstGeom>
            <a:solidFill>
              <a:schemeClr val="bg1">
                <a:lumMod val="9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nb-NO" sz="800" b="1" dirty="0">
                  <a:solidFill>
                    <a:schemeClr val="bg1">
                      <a:lumMod val="50000"/>
                    </a:schemeClr>
                  </a:solidFill>
                </a:rPr>
                <a:t>C</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71254</TotalTime>
  <Words>4346</Words>
  <Application>Microsoft Office PowerPoint</Application>
  <PresentationFormat>Widescreen</PresentationFormat>
  <Paragraphs>815</Paragraphs>
  <Slides>44</Slides>
  <Notes>43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8" baseType="lpstr">
      <vt:lpstr>Arial</vt:lpstr>
      <vt:lpstr>Wingdings</vt:lpstr>
      <vt:lpstr>Blank Presentation</vt:lpstr>
      <vt:lpstr>Visio</vt:lpstr>
      <vt:lpstr>Chapter 8: Storyboard</vt:lpstr>
      <vt:lpstr>Project title:</vt:lpstr>
      <vt:lpstr>Identify</vt:lpstr>
      <vt:lpstr>The next 4 slides contain basic project management tools to be consecutively updated throughout the project. Initially during DEFINE: </vt:lpstr>
      <vt:lpstr>Project's activity list</vt:lpstr>
      <vt:lpstr>Communication plan Communication to ensure progress</vt:lpstr>
      <vt:lpstr>Project schedule  – Gantt chart</vt:lpstr>
      <vt:lpstr>Risk factors Which important factors can impact the project’s progress and success  </vt:lpstr>
      <vt:lpstr>Here, the DMAIC-method starts</vt:lpstr>
      <vt:lpstr>DEFINE</vt:lpstr>
      <vt:lpstr>Project organization</vt:lpstr>
      <vt:lpstr>What is the problem?</vt:lpstr>
      <vt:lpstr>In which process are important causes found? Who are the customers and other stakeholders with requirements?</vt:lpstr>
      <vt:lpstr>What are the customer and stakeholder requirements?  (The CTQ tree, specifies the problem statement in terms of performance metrics)</vt:lpstr>
      <vt:lpstr>Other project scope requirements to ensure sustain and future opportunities (only used if relevant)</vt:lpstr>
      <vt:lpstr>Initial estimate of economical gains (business base) and other gains </vt:lpstr>
      <vt:lpstr>Project schedule (plan)</vt:lpstr>
      <vt:lpstr>Risk factors and mitigating activities</vt:lpstr>
      <vt:lpstr>MEASURE &amp; ANALYZE Root causes of inadequate performance of the CTQs</vt:lpstr>
      <vt:lpstr>Direct causes of inadequate performance</vt:lpstr>
      <vt:lpstr>Arguments for selection of direct causes one table for each CTQ</vt:lpstr>
      <vt:lpstr>Use bullets to visualize causal relationships one slide per CTQ</vt:lpstr>
      <vt:lpstr>Arguments for selection of root causes one table for each CTQ</vt:lpstr>
      <vt:lpstr>Process maps supporting the selection of direct causes and root causes</vt:lpstr>
      <vt:lpstr>Data collection plan</vt:lpstr>
      <vt:lpstr>Data analysis supporting the selection of direct causes and root causes</vt:lpstr>
      <vt:lpstr>IMPROVE</vt:lpstr>
      <vt:lpstr>High level perspective of alternative solutions</vt:lpstr>
      <vt:lpstr>Risk analysis for proposed solutions</vt:lpstr>
      <vt:lpstr>Actions and their effect on risk</vt:lpstr>
      <vt:lpstr>Selecting solutions (among the alternatives) - optional tool</vt:lpstr>
      <vt:lpstr>Detailing selected solutions - optional tools</vt:lpstr>
      <vt:lpstr>Update project progress plan</vt:lpstr>
      <vt:lpstr>Expected improvements</vt:lpstr>
      <vt:lpstr>Expected gains (include cost – now more detailed and credible)</vt:lpstr>
      <vt:lpstr>CONTROL</vt:lpstr>
      <vt:lpstr>Improvements achieved</vt:lpstr>
      <vt:lpstr>Economic gains (USD) generated</vt:lpstr>
      <vt:lpstr>Specification of necessary changes in measurement system and reports Deliverables in the sustain category</vt:lpstr>
      <vt:lpstr>Remaining list of activities for handover to the process, product and system owners (Deliverable in the sustain category)</vt:lpstr>
      <vt:lpstr>Deliverables in the sustain category, checklist i.e.: how to ensure duration</vt:lpstr>
      <vt:lpstr>Project evaluation Deliverable in the category for future opportunities</vt:lpstr>
      <vt:lpstr>Opportunities for reuse of solutions/knowledge Deliverable in the category for future opportunities</vt:lpstr>
      <vt:lpstr>Proposal for future (new) improvements Deliverables in the category for future opportunities</vt:lpstr>
    </vt:vector>
  </TitlesOfParts>
  <Manager/>
  <Company>Aksena AS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 chapter 6.3</dc:title>
  <dc:subject/>
  <dc:creator>Sven H. Danielsen</dc:creator>
  <cp:keywords/>
  <dc:description>Forskjellen til versjon 11.2 er at du har lagt inn Identify</dc:description>
  <cp:lastModifiedBy>Sven Danielsen</cp:lastModifiedBy>
  <cp:revision>1863</cp:revision>
  <cp:lastPrinted>2020-10-29T12:25:44Z</cp:lastPrinted>
  <dcterms:created xsi:type="dcterms:W3CDTF">2004-01-15T15:21:58Z</dcterms:created>
  <dcterms:modified xsi:type="dcterms:W3CDTF">2023-12-19T09:58:41Z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Norwegian</vt:lpwstr>
  </property>
  <property fmtid="{D5CDD505-2E9C-101B-9397-08002B2CF9AE}" pid="3" name="Status">
    <vt:lpwstr>under development</vt:lpwstr>
  </property>
  <property fmtid="{D5CDD505-2E9C-101B-9397-08002B2CF9AE}" pid="4" name="Project">
    <vt:lpwstr>e-tools</vt:lpwstr>
  </property>
</Properties>
</file>